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 varScale="1">
        <p:scale>
          <a:sx n="112" d="100"/>
          <a:sy n="112" d="100"/>
        </p:scale>
        <p:origin x="96" y="149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26" Type="http://schemas.openxmlformats.org/officeDocument/2006/relationships/image" Target="../media/image33.pn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23" Type="http://schemas.openxmlformats.org/officeDocument/2006/relationships/image" Target="../media/image14.svg"/><Relationship Id="rId28" Type="http://schemas.openxmlformats.org/officeDocument/2006/relationships/image" Target="../media/image20.png"/><Relationship Id="rId10" Type="http://schemas.openxmlformats.org/officeDocument/2006/relationships/image" Target="../media/image10.svg"/><Relationship Id="rId19" Type="http://schemas.openxmlformats.org/officeDocument/2006/relationships/image" Target="../media/image2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6.svg"/><Relationship Id="rId22" Type="http://schemas.openxmlformats.org/officeDocument/2006/relationships/image" Target="../media/image13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2011680" y="1097280"/>
            <a:ext cx="2926080" cy="1188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2047070" y="2452553"/>
            <a:ext cx="2926080" cy="2560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5577840" y="1097280"/>
            <a:ext cx="1828800" cy="1188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5577840" y="2468880"/>
            <a:ext cx="1828800" cy="2560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365760" y="274320"/>
            <a:ext cx="1014984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" y="27432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9144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680" y="1097280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7070" y="2452553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964401" y="1959139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7672" y="1507926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7840" y="1097280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7840" y="2468880"/>
            <a:ext cx="274320" cy="274320"/>
          </a:xfrm>
          <a:prstGeom prst="rect">
            <a:avLst/>
          </a:prstGeom>
        </p:spPr>
      </p:pic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002" y="3286288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733" y="3286288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370" y="4320822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933" y="4320822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016840" y="2838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828800" y="548640"/>
            <a:ext cx="329184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5394960" y="543840"/>
            <a:ext cx="219456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1" y="39042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01" y="2838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4016840" y="39042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5" y="914400"/>
            <a:ext cx="704088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CDF196-29CA-42D8-8DF4-7C0CF8C6CE97}"/>
              </a:ext>
            </a:extLst>
          </p:cNvPr>
          <p:cNvGrpSpPr/>
          <p:nvPr/>
        </p:nvGrpSpPr>
        <p:grpSpPr>
          <a:xfrm>
            <a:off x="7772400" y="822960"/>
            <a:ext cx="2722828" cy="4684471"/>
            <a:chOff x="6781800" y="914400"/>
            <a:chExt cx="2722828" cy="4684471"/>
          </a:xfrm>
        </p:grpSpPr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473004E2-2876-48DE-929B-3F1E5C51D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681" y="2874564"/>
              <a:ext cx="1193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89C953DE-BE42-4980-A5F9-BC9D634C8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824" y="2869271"/>
              <a:ext cx="1035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IAM</a:t>
              </a: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C9B3253C-2ACB-4888-9BFA-F85563F98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480" y="1673536"/>
              <a:ext cx="11029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05433117-CD21-4489-9934-C2B234482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465" y="1678255"/>
              <a:ext cx="13586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 Manager</a:t>
              </a: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DDE4C8BF-EFC0-45A3-B7E0-97D5F6C76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083009"/>
              <a:ext cx="11938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9A80C7EC-2BDA-4E1D-9A65-EB490AA3F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5321872"/>
              <a:ext cx="11263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73" name="Graphic 7">
              <a:extLst>
                <a:ext uri="{FF2B5EF4-FFF2-40B4-BE49-F238E27FC236}">
                  <a16:creationId xmlns:a16="http://schemas.microsoft.com/office/drawing/2014/main" id="{899C754B-356E-4B87-8418-8C955DB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505" y="9144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FFB62A9C-49EE-47D9-8527-D5EBB3D5A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1352" y="91625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Graphic 19">
              <a:extLst>
                <a:ext uri="{FF2B5EF4-FFF2-40B4-BE49-F238E27FC236}">
                  <a16:creationId xmlns:a16="http://schemas.microsoft.com/office/drawing/2014/main" id="{215AAAC9-81D3-4ABC-A491-7B29D28B4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505" y="210727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Graphic 17">
              <a:extLst>
                <a:ext uri="{FF2B5EF4-FFF2-40B4-BE49-F238E27FC236}">
                  <a16:creationId xmlns:a16="http://schemas.microsoft.com/office/drawing/2014/main" id="{83AD2BF6-B8FD-4677-B6FC-71E1B91D4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2373" y="210727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Graphic 24">
              <a:extLst>
                <a:ext uri="{FF2B5EF4-FFF2-40B4-BE49-F238E27FC236}">
                  <a16:creationId xmlns:a16="http://schemas.microsoft.com/office/drawing/2014/main" id="{2D30548F-3F95-4BFA-A434-3BBF18DA8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505" y="331175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Graphic 10">
              <a:extLst>
                <a:ext uri="{FF2B5EF4-FFF2-40B4-BE49-F238E27FC236}">
                  <a16:creationId xmlns:a16="http://schemas.microsoft.com/office/drawing/2014/main" id="{ED26BE24-5E1F-4DAE-AAE9-70DF7852B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216" y="455062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A095B10-13E0-E240-A6C8-9C99B7BD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215453" y="4550620"/>
              <a:ext cx="768052" cy="76805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9351ED-3BEB-2B4B-8027-8BFC0A550C36}"/>
                </a:ext>
              </a:extLst>
            </p:cNvPr>
            <p:cNvSpPr txBox="1"/>
            <p:nvPr/>
          </p:nvSpPr>
          <p:spPr>
            <a:xfrm>
              <a:off x="6781800" y="5321872"/>
              <a:ext cx="1651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  <p:pic>
          <p:nvPicPr>
            <p:cNvPr id="48" name="Graphic 15">
              <a:extLst>
                <a:ext uri="{FF2B5EF4-FFF2-40B4-BE49-F238E27FC236}">
                  <a16:creationId xmlns:a16="http://schemas.microsoft.com/office/drawing/2014/main" id="{7FC67A23-B1FC-D34B-A36C-67C4A89C4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300" y="3311756"/>
              <a:ext cx="768052" cy="76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B58EE360-371D-A040-949E-C5DA46087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4083009"/>
              <a:ext cx="14274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50568</TotalTime>
  <Words>161</Words>
  <Application>Microsoft Office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1563</cp:revision>
  <dcterms:created xsi:type="dcterms:W3CDTF">2020-03-23T21:46:17Z</dcterms:created>
  <dcterms:modified xsi:type="dcterms:W3CDTF">2022-06-30T20:40:19Z</dcterms:modified>
</cp:coreProperties>
</file>