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5"/>
  </p:notesMasterIdLst>
  <p:sldIdLst>
    <p:sldId id="446" r:id="rId3"/>
    <p:sldId id="447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5918"/>
  </p:normalViewPr>
  <p:slideViewPr>
    <p:cSldViewPr snapToObjects="1">
      <p:cViewPr varScale="1">
        <p:scale>
          <a:sx n="110" d="100"/>
          <a:sy n="110" d="100"/>
        </p:scale>
        <p:origin x="576" y="9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11/5/2021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16.png"/><Relationship Id="rId3" Type="http://schemas.openxmlformats.org/officeDocument/2006/relationships/image" Target="../media/image4.svg"/><Relationship Id="rId21" Type="http://schemas.openxmlformats.org/officeDocument/2006/relationships/image" Target="../media/image23.svg"/><Relationship Id="rId7" Type="http://schemas.openxmlformats.org/officeDocument/2006/relationships/image" Target="../media/image8.svg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7.png"/><Relationship Id="rId23" Type="http://schemas.openxmlformats.org/officeDocument/2006/relationships/image" Target="../media/image30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1712333"/>
            <a:ext cx="2255362" cy="3072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112068"/>
            <a:ext cx="7943997" cy="48107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en-US" sz="12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1724128"/>
            <a:ext cx="4573382" cy="30724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91805"/>
            <a:ext cx="8434999" cy="5914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431327"/>
            <a:ext cx="7381262" cy="344200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1 - Production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98473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2248" y="1125521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172183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172772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60796" y="3044625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3288" y="2617100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16489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747198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15949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767217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343232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019263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 to 20 EC2 Instances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4396429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14785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2741543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0" y="155040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77156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869" y="3063909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4" y="2617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904044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Elastic IP</a:t>
            </a:r>
          </a:p>
        </p:txBody>
      </p:sp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498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343500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021947"/>
            <a:ext cx="224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gp2, st1, sc1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14476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273845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02" y="275414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25599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7622032" y="450867"/>
            <a:ext cx="287538" cy="13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7628382" y="450867"/>
            <a:ext cx="0" cy="16969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>
            <a:off x="8898630" y="453472"/>
            <a:ext cx="273881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7937888" y="3729503"/>
            <a:ext cx="752920" cy="26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stCxn id="75" idx="3"/>
            <a:endCxn id="42" idx="1"/>
          </p:cNvCxnSpPr>
          <p:nvPr/>
        </p:nvCxnSpPr>
        <p:spPr bwMode="auto">
          <a:xfrm>
            <a:off x="3996497" y="3728266"/>
            <a:ext cx="3347031" cy="12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3861748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3866596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 bwMode="auto">
          <a:xfrm>
            <a:off x="2834666" y="3727054"/>
            <a:ext cx="704631" cy="12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5670985" y="3510038"/>
            <a:ext cx="18299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Qumulo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</p:txBody>
      </p:sp>
      <p:pic>
        <p:nvPicPr>
          <p:cNvPr id="69" name="Graphic 108">
            <a:extLst>
              <a:ext uri="{FF2B5EF4-FFF2-40B4-BE49-F238E27FC236}">
                <a16:creationId xmlns:a16="http://schemas.microsoft.com/office/drawing/2014/main" id="{4BF4CAF5-3CDA-DF41-B927-A6FAFA3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973313" y="3948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5">
            <a:extLst>
              <a:ext uri="{FF2B5EF4-FFF2-40B4-BE49-F238E27FC236}">
                <a16:creationId xmlns:a16="http://schemas.microsoft.com/office/drawing/2014/main" id="{DCBF1440-0336-A642-B2FA-274B290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5" y="159495"/>
            <a:ext cx="591033" cy="5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961E1DE9-E2D2-6844-8BEE-C33EBA7F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04" y="740694"/>
            <a:ext cx="177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D1EC144A-6827-1841-9B41-65E7AD84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42" y="217089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5D5161E4-FC4F-544A-B592-99AE2D22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7" y="34996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2">
            <a:extLst>
              <a:ext uri="{FF2B5EF4-FFF2-40B4-BE49-F238E27FC236}">
                <a16:creationId xmlns:a16="http://schemas.microsoft.com/office/drawing/2014/main" id="{F05CA681-D745-ED40-A2F0-F68C61F6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41" y="390341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NLB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A9F82018-528E-5A45-AB4A-6EE4E601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0" y="166739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A984FBF-FB60-8940-AF5F-CED24877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41" y="765873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C9A65B73-C953-4C43-92E0-70465C11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49" y="165012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BDD7DE52-905B-6D48-BDFD-4664381A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95" y="767210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D8A4905B-A884-4F4C-A120-6DBB6A20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51" y="172605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BB423690-BD4E-2E43-8E66-0120662E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98" y="761486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543216-F4B1-DE4A-A8D7-F761EAFB9267}"/>
              </a:ext>
            </a:extLst>
          </p:cNvPr>
          <p:cNvSpPr/>
          <p:nvPr/>
        </p:nvSpPr>
        <p:spPr>
          <a:xfrm>
            <a:off x="2375802" y="4934801"/>
            <a:ext cx="7381262" cy="89957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2 - DR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C943C-AC94-8441-B000-C8517D677BC8}"/>
              </a:ext>
            </a:extLst>
          </p:cNvPr>
          <p:cNvSpPr/>
          <p:nvPr/>
        </p:nvSpPr>
        <p:spPr>
          <a:xfrm>
            <a:off x="2563909" y="5208278"/>
            <a:ext cx="2255362" cy="544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A6CB0A17-28F3-A344-A08C-99579C79A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4992" y="5210005"/>
            <a:ext cx="274320" cy="27432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56CB059-5383-7F41-A028-7D8F5E1C029F}"/>
              </a:ext>
            </a:extLst>
          </p:cNvPr>
          <p:cNvSpPr/>
          <p:nvPr/>
        </p:nvSpPr>
        <p:spPr>
          <a:xfrm>
            <a:off x="4984143" y="5208277"/>
            <a:ext cx="4573382" cy="5500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B93F908-DB92-204D-95AB-64CBD1432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5779" y="5203835"/>
            <a:ext cx="274320" cy="27432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C25A49-0C41-5040-85F8-7DB2AB8114D7}"/>
              </a:ext>
            </a:extLst>
          </p:cNvPr>
          <p:cNvCxnSpPr>
            <a:cxnSpLocks/>
            <a:stCxn id="99" idx="0"/>
          </p:cNvCxnSpPr>
          <p:nvPr/>
        </p:nvCxnSpPr>
        <p:spPr bwMode="auto">
          <a:xfrm flipV="1">
            <a:off x="8901774" y="450867"/>
            <a:ext cx="0" cy="16938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4131C6B-4228-45FE-971B-7BD0C2183658}"/>
              </a:ext>
            </a:extLst>
          </p:cNvPr>
          <p:cNvSpPr/>
          <p:nvPr/>
        </p:nvSpPr>
        <p:spPr>
          <a:xfrm>
            <a:off x="6629402" y="1600200"/>
            <a:ext cx="1219198" cy="11154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C57FF7-A39F-4C6D-9BDC-BD06B53587D8}"/>
              </a:ext>
            </a:extLst>
          </p:cNvPr>
          <p:cNvSpPr/>
          <p:nvPr/>
        </p:nvSpPr>
        <p:spPr>
          <a:xfrm>
            <a:off x="6629401" y="2819400"/>
            <a:ext cx="1219199" cy="22859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7A7EE9-27BD-463B-8FEB-45B675AF7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21822-8F32-4D15-84F9-93BD51117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9E60E-4107-4BA9-8016-852EE9FBAB6E}"/>
              </a:ext>
            </a:extLst>
          </p:cNvPr>
          <p:cNvSpPr/>
          <p:nvPr/>
        </p:nvSpPr>
        <p:spPr>
          <a:xfrm>
            <a:off x="588108" y="685800"/>
            <a:ext cx="100798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838715B5-8AE8-4BC4-9FE4-E6699313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D2AD21-4CAF-4984-BA9F-953F1EC64D52}"/>
              </a:ext>
            </a:extLst>
          </p:cNvPr>
          <p:cNvSpPr/>
          <p:nvPr/>
        </p:nvSpPr>
        <p:spPr>
          <a:xfrm>
            <a:off x="909515" y="1219200"/>
            <a:ext cx="7177173" cy="41148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id="{0C87BF8B-CDCF-449F-BA75-CA1C4FC3D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506B3B9D-28BD-40B1-AC08-795919507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7C843C36-D659-40EF-84DE-06EFE49FE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2819400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B2EE71-ECC9-41D3-935F-5E372359B333}"/>
              </a:ext>
            </a:extLst>
          </p:cNvPr>
          <p:cNvSpPr txBox="1"/>
          <p:nvPr/>
        </p:nvSpPr>
        <p:spPr>
          <a:xfrm>
            <a:off x="2475839" y="21616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D6FF1836-E0A6-446E-A210-84320B12BD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9110" y="1676400"/>
            <a:ext cx="457200" cy="4572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3152AFC9-6182-43D4-86FB-4D9C5A1E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0476" y="1600200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C2E22A6D-48E5-456F-B8AE-1CCE328D1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7545" y="2819400"/>
            <a:ext cx="274320" cy="274320"/>
          </a:xfrm>
          <a:prstGeom prst="rect">
            <a:avLst/>
          </a:prstGeom>
        </p:spPr>
      </p:pic>
      <p:pic>
        <p:nvPicPr>
          <p:cNvPr id="38" name="Graphic 24">
            <a:extLst>
              <a:ext uri="{FF2B5EF4-FFF2-40B4-BE49-F238E27FC236}">
                <a16:creationId xmlns:a16="http://schemas.microsoft.com/office/drawing/2014/main" id="{B0B6B243-3F6A-43E8-9358-6360EA44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044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BF187-895C-4C3C-8C50-DF98D5388582}"/>
              </a:ext>
            </a:extLst>
          </p:cNvPr>
          <p:cNvSpPr txBox="1"/>
          <p:nvPr/>
        </p:nvSpPr>
        <p:spPr>
          <a:xfrm>
            <a:off x="3564158" y="2161641"/>
            <a:ext cx="1236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 Network Load Balancer</a:t>
            </a:r>
            <a:endParaRPr 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24">
            <a:extLst>
              <a:ext uri="{FF2B5EF4-FFF2-40B4-BE49-F238E27FC236}">
                <a16:creationId xmlns:a16="http://schemas.microsoft.com/office/drawing/2014/main" id="{5B304BBC-4E28-4920-93E3-2B7FCE78C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883" y="341325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7">
            <a:extLst>
              <a:ext uri="{FF2B5EF4-FFF2-40B4-BE49-F238E27FC236}">
                <a16:creationId xmlns:a16="http://schemas.microsoft.com/office/drawing/2014/main" id="{9ABDE019-BA2B-4CAD-AED5-DAC5B531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34" y="2286000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473004E2-2876-48DE-929B-3F1E5C51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063" y="290252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46" name="Graphic 19">
            <a:extLst>
              <a:ext uri="{FF2B5EF4-FFF2-40B4-BE49-F238E27FC236}">
                <a16:creationId xmlns:a16="http://schemas.microsoft.com/office/drawing/2014/main" id="{C9B2A785-DFC8-4DC6-B33F-332E0DEF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4" y="2300045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89C953DE-BE42-4980-A5F9-BC9D634C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795" y="2899179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48" name="Graphic 17">
            <a:extLst>
              <a:ext uri="{FF2B5EF4-FFF2-40B4-BE49-F238E27FC236}">
                <a16:creationId xmlns:a16="http://schemas.microsoft.com/office/drawing/2014/main" id="{F6B0901F-C268-4684-BD10-493CDDD83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233485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7">
            <a:extLst>
              <a:ext uri="{FF2B5EF4-FFF2-40B4-BE49-F238E27FC236}">
                <a16:creationId xmlns:a16="http://schemas.microsoft.com/office/drawing/2014/main" id="{7E648AB4-381E-4F36-B5DB-AD4CEA11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267" y="1216090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C9B3253C-2ACB-4888-9BFA-F85563F9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1114" y="1804971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05433117-CD21-4489-9934-C2B23448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8556" y="1809690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DDE4C8BF-EFC0-45A3-B7E0-97D5F6C7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006" y="4020979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54" name="Graphic 5">
            <a:extLst>
              <a:ext uri="{FF2B5EF4-FFF2-40B4-BE49-F238E27FC236}">
                <a16:creationId xmlns:a16="http://schemas.microsoft.com/office/drawing/2014/main" id="{98510FB1-7FB6-4F85-8002-35B8222B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6">
            <a:extLst>
              <a:ext uri="{FF2B5EF4-FFF2-40B4-BE49-F238E27FC236}">
                <a16:creationId xmlns:a16="http://schemas.microsoft.com/office/drawing/2014/main" id="{D1454D3E-1A9A-4D3D-A7F7-F064B9F0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05200"/>
            <a:ext cx="2268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Core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16">
            <a:extLst>
              <a:ext uri="{FF2B5EF4-FFF2-40B4-BE49-F238E27FC236}">
                <a16:creationId xmlns:a16="http://schemas.microsoft.com/office/drawing/2014/main" id="{CF901DA5-7302-49D8-B964-758229866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62402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59" name="Graphic 17">
            <a:extLst>
              <a:ext uri="{FF2B5EF4-FFF2-40B4-BE49-F238E27FC236}">
                <a16:creationId xmlns:a16="http://schemas.microsoft.com/office/drawing/2014/main" id="{12CD4464-F861-4E79-8848-97965175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533DECED-F085-408F-9FCF-9BE58D86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3507884"/>
            <a:ext cx="22431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DFBC42FF-60CE-447E-8D9E-87366EA7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84602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pic>
        <p:nvPicPr>
          <p:cNvPr id="64" name="Graphic 108">
            <a:extLst>
              <a:ext uri="{FF2B5EF4-FFF2-40B4-BE49-F238E27FC236}">
                <a16:creationId xmlns:a16="http://schemas.microsoft.com/office/drawing/2014/main" id="{95D15929-B5B3-4358-A803-DCAE8AE9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851850" y="4114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1">
            <a:extLst>
              <a:ext uri="{FF2B5EF4-FFF2-40B4-BE49-F238E27FC236}">
                <a16:creationId xmlns:a16="http://schemas.microsoft.com/office/drawing/2014/main" id="{59C90E74-B558-46E8-9D2A-9E8C7560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40" y="30592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7">
            <a:extLst>
              <a:ext uri="{FF2B5EF4-FFF2-40B4-BE49-F238E27FC236}">
                <a16:creationId xmlns:a16="http://schemas.microsoft.com/office/drawing/2014/main" id="{C7B5877E-7241-4268-BE44-5816E0C9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385979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9A80C7EC-2BDA-4E1D-9A65-EB490AA3F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891" y="4020979"/>
            <a:ext cx="1506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115587-423D-4143-8F20-52E94E13A332}"/>
              </a:ext>
            </a:extLst>
          </p:cNvPr>
          <p:cNvSpPr/>
          <p:nvPr/>
        </p:nvSpPr>
        <p:spPr>
          <a:xfrm>
            <a:off x="1521068" y="2819400"/>
            <a:ext cx="4346331" cy="22859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A49900-5FD8-40B3-AFA2-170FC7127841}"/>
              </a:ext>
            </a:extLst>
          </p:cNvPr>
          <p:cNvSpPr/>
          <p:nvPr/>
        </p:nvSpPr>
        <p:spPr>
          <a:xfrm>
            <a:off x="1523999" y="1600200"/>
            <a:ext cx="4343399" cy="11154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38D1E-4780-4B18-B703-233512A8D8E0}"/>
              </a:ext>
            </a:extLst>
          </p:cNvPr>
          <p:cNvSpPr/>
          <p:nvPr/>
        </p:nvSpPr>
        <p:spPr>
          <a:xfrm>
            <a:off x="1371600" y="1295400"/>
            <a:ext cx="4648200" cy="3886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323ED-8E9F-4525-9788-78694DEFD6FB}"/>
              </a:ext>
            </a:extLst>
          </p:cNvPr>
          <p:cNvSpPr/>
          <p:nvPr/>
        </p:nvSpPr>
        <p:spPr>
          <a:xfrm>
            <a:off x="6477000" y="1295400"/>
            <a:ext cx="1524000" cy="3886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336490219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50418</TotalTime>
  <Words>166</Words>
  <Application>Microsoft Office PowerPoint</Application>
  <PresentationFormat>Widescreen</PresentationFormat>
  <Paragraphs>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Title-and-Content</vt:lpstr>
      <vt:lpstr>Title-and-content_DB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May, Dave</cp:lastModifiedBy>
  <cp:revision>1538</cp:revision>
  <dcterms:created xsi:type="dcterms:W3CDTF">2020-03-23T21:46:17Z</dcterms:created>
  <dcterms:modified xsi:type="dcterms:W3CDTF">2021-11-05T15:12:01Z</dcterms:modified>
</cp:coreProperties>
</file>