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2313187" y="386138"/>
            <a:ext cx="3189668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187" y="390831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4569827" y="2226578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592" y="3309423"/>
            <a:ext cx="17292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51661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91" y="1949579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Industry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</p:cNvCxnSpPr>
          <p:nvPr/>
        </p:nvCxnSpPr>
        <p:spPr>
          <a:xfrm flipV="1">
            <a:off x="11268966" y="2156263"/>
            <a:ext cx="0" cy="640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26916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049" y="1781181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</p:cNvCxnSpPr>
          <p:nvPr/>
        </p:nvCxnSpPr>
        <p:spPr>
          <a:xfrm flipV="1">
            <a:off x="3225076" y="1556680"/>
            <a:ext cx="731520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53927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22" y="1796077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</p:cNvCxnSpPr>
          <p:nvPr/>
        </p:nvCxnSpPr>
        <p:spPr>
          <a:xfrm>
            <a:off x="1926626" y="1561127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4">
            <a:extLst>
              <a:ext uri="{FF2B5EF4-FFF2-40B4-BE49-F238E27FC236}">
                <a16:creationId xmlns:a16="http://schemas.microsoft.com/office/drawing/2014/main" id="{4EA6EA0A-194D-458A-8FCC-D6303E356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82623" y="13308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78A6E4B1-1E0B-495D-AE26-45028ECA8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4153111" y="34765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7">
            <a:extLst>
              <a:ext uri="{FF2B5EF4-FFF2-40B4-BE49-F238E27FC236}">
                <a16:creationId xmlns:a16="http://schemas.microsoft.com/office/drawing/2014/main" id="{44B7BBEF-3730-492E-99F3-B76631AB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516616" y="25698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3351</TotalTime>
  <Words>63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Microsoft Office User</cp:lastModifiedBy>
  <cp:revision>44</cp:revision>
  <dcterms:created xsi:type="dcterms:W3CDTF">2022-04-28T19:46:55Z</dcterms:created>
  <dcterms:modified xsi:type="dcterms:W3CDTF">2022-12-16T14:28:07Z</dcterms:modified>
</cp:coreProperties>
</file>