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46133"/>
            <a:ext cx="137160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282989"/>
            <a:ext cx="137160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1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35517"/>
            <a:ext cx="394335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35517"/>
            <a:ext cx="1160145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07617"/>
            <a:ext cx="1577340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731213"/>
            <a:ext cx="1577340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677584"/>
            <a:ext cx="77724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677584"/>
            <a:ext cx="77724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5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35517"/>
            <a:ext cx="157734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465706"/>
            <a:ext cx="7736681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674110"/>
            <a:ext cx="773668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465706"/>
            <a:ext cx="7774782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674110"/>
            <a:ext cx="77747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5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8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70560"/>
            <a:ext cx="5898356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48224"/>
            <a:ext cx="925830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17520"/>
            <a:ext cx="5898356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1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70560"/>
            <a:ext cx="5898356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48224"/>
            <a:ext cx="925830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17520"/>
            <a:ext cx="5898356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35517"/>
            <a:ext cx="157734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677584"/>
            <a:ext cx="157734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322647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FE9F8-85C6-4D94-8C60-6B46B301E45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322647"/>
            <a:ext cx="6172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322647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866C2E3C-1D38-4ABE-A7E7-E35268AB81B3}"/>
              </a:ext>
            </a:extLst>
          </p:cNvPr>
          <p:cNvSpPr/>
          <p:nvPr/>
        </p:nvSpPr>
        <p:spPr>
          <a:xfrm>
            <a:off x="6086915" y="378799"/>
            <a:ext cx="9009344" cy="54505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1E16D8AA-C460-47F3-B3C6-4A6D29BC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86915" y="386137"/>
            <a:ext cx="381000" cy="381000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8BE87BC9-CB83-4553-B221-B90917199564}"/>
              </a:ext>
            </a:extLst>
          </p:cNvPr>
          <p:cNvSpPr/>
          <p:nvPr/>
        </p:nvSpPr>
        <p:spPr>
          <a:xfrm>
            <a:off x="2313187" y="386138"/>
            <a:ext cx="3189668" cy="5443164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Salesforce instance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984A951E-8444-4A2D-8C02-F74D0A18C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3187" y="390831"/>
            <a:ext cx="381000" cy="381000"/>
          </a:xfrm>
          <a:prstGeom prst="rect">
            <a:avLst/>
          </a:prstGeom>
        </p:spPr>
      </p:pic>
      <p:sp>
        <p:nvSpPr>
          <p:cNvPr id="149" name="TextBox 9">
            <a:extLst>
              <a:ext uri="{FF2B5EF4-FFF2-40B4-BE49-F238E27FC236}">
                <a16:creationId xmlns:a16="http://schemas.microsoft.com/office/drawing/2014/main" id="{F0A77144-42CD-4216-B116-3233E59EB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604" y="4238577"/>
            <a:ext cx="16194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SDK</a:t>
            </a:r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96FF2B2-FA86-4920-83E9-80016CF4F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1813" y="1177204"/>
            <a:ext cx="1090994" cy="758952"/>
          </a:xfrm>
          <a:prstGeom prst="rect">
            <a:avLst/>
          </a:prstGeom>
        </p:spPr>
      </p:pic>
      <p:pic>
        <p:nvPicPr>
          <p:cNvPr id="152" name="Graphic 19">
            <a:extLst>
              <a:ext uri="{FF2B5EF4-FFF2-40B4-BE49-F238E27FC236}">
                <a16:creationId xmlns:a16="http://schemas.microsoft.com/office/drawing/2014/main" id="{EC373B3F-9049-463E-A8E2-F053A6738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917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Box 11">
            <a:extLst>
              <a:ext uri="{FF2B5EF4-FFF2-40B4-BE49-F238E27FC236}">
                <a16:creationId xmlns:a16="http://schemas.microsoft.com/office/drawing/2014/main" id="{049FBEFE-9668-4D3B-93F2-08BA5A562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820" y="5210929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media services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03BB3D9-03D7-4D33-B5AA-C9661A01B298}"/>
              </a:ext>
            </a:extLst>
          </p:cNvPr>
          <p:cNvCxnSpPr>
            <a:cxnSpLocks/>
            <a:stCxn id="196" idx="2"/>
          </p:cNvCxnSpPr>
          <p:nvPr/>
        </p:nvCxnSpPr>
        <p:spPr>
          <a:xfrm flipH="1">
            <a:off x="4569828" y="2411244"/>
            <a:ext cx="3620" cy="106172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1">
            <a:extLst>
              <a:ext uri="{FF2B5EF4-FFF2-40B4-BE49-F238E27FC236}">
                <a16:creationId xmlns:a16="http://schemas.microsoft.com/office/drawing/2014/main" id="{178E27EF-D869-45D1-AF8F-316EDF29E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459" y="3322080"/>
            <a:ext cx="16654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SDK control plane</a:t>
            </a:r>
          </a:p>
        </p:txBody>
      </p:sp>
      <p:pic>
        <p:nvPicPr>
          <p:cNvPr id="163" name="Graphic 20">
            <a:extLst>
              <a:ext uri="{FF2B5EF4-FFF2-40B4-BE49-F238E27FC236}">
                <a16:creationId xmlns:a16="http://schemas.microsoft.com/office/drawing/2014/main" id="{F3DF2D5E-7AB6-44E7-B07D-311462C4E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322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2">
            <a:extLst>
              <a:ext uri="{FF2B5EF4-FFF2-40B4-BE49-F238E27FC236}">
                <a16:creationId xmlns:a16="http://schemas.microsoft.com/office/drawing/2014/main" id="{6B963522-D18B-4658-B3BA-A5B010B6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736" y="5213855"/>
            <a:ext cx="15271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Transcribe</a:t>
            </a:r>
          </a:p>
        </p:txBody>
      </p:sp>
      <p:pic>
        <p:nvPicPr>
          <p:cNvPr id="165" name="Graphic 19">
            <a:extLst>
              <a:ext uri="{FF2B5EF4-FFF2-40B4-BE49-F238E27FC236}">
                <a16:creationId xmlns:a16="http://schemas.microsoft.com/office/drawing/2014/main" id="{A5952EB4-4ED4-4400-BCA1-56151ABBA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324" y="25574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11">
            <a:extLst>
              <a:ext uri="{FF2B5EF4-FFF2-40B4-BE49-F238E27FC236}">
                <a16:creationId xmlns:a16="http://schemas.microsoft.com/office/drawing/2014/main" id="{41CFAD08-F71D-4032-BD22-17BF82B5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6592" y="3309423"/>
            <a:ext cx="17292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cxnSp>
        <p:nvCxnSpPr>
          <p:cNvPr id="167" name="Elbow Connector 13">
            <a:extLst>
              <a:ext uri="{FF2B5EF4-FFF2-40B4-BE49-F238E27FC236}">
                <a16:creationId xmlns:a16="http://schemas.microsoft.com/office/drawing/2014/main" id="{FE75E349-988D-4788-8448-B5E83F33E55B}"/>
              </a:ext>
            </a:extLst>
          </p:cNvPr>
          <p:cNvCxnSpPr>
            <a:cxnSpLocks/>
          </p:cNvCxnSpPr>
          <p:nvPr/>
        </p:nvCxnSpPr>
        <p:spPr>
          <a:xfrm flipV="1">
            <a:off x="4915111" y="2936398"/>
            <a:ext cx="1619872" cy="725457"/>
          </a:xfrm>
          <a:prstGeom prst="bentConnector3">
            <a:avLst>
              <a:gd name="adj1" fmla="val 5411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2">
            <a:extLst>
              <a:ext uri="{FF2B5EF4-FFF2-40B4-BE49-F238E27FC236}">
                <a16:creationId xmlns:a16="http://schemas.microsoft.com/office/drawing/2014/main" id="{5D915D95-E785-4178-A926-8668B99CAD67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915111" y="4042855"/>
            <a:ext cx="1597806" cy="778109"/>
          </a:xfrm>
          <a:prstGeom prst="bentConnector3">
            <a:avLst>
              <a:gd name="adj1" fmla="val 5536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A826E60-9835-423E-BA12-ED1158080530}"/>
              </a:ext>
            </a:extLst>
          </p:cNvPr>
          <p:cNvCxnSpPr>
            <a:cxnSpLocks/>
            <a:stCxn id="152" idx="3"/>
            <a:endCxn id="163" idx="1"/>
          </p:cNvCxnSpPr>
          <p:nvPr/>
        </p:nvCxnSpPr>
        <p:spPr>
          <a:xfrm>
            <a:off x="7274917" y="4820964"/>
            <a:ext cx="21634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8B0FB8-AC77-4B8B-B5CA-14E291E4F98C}"/>
              </a:ext>
            </a:extLst>
          </p:cNvPr>
          <p:cNvSpPr/>
          <p:nvPr/>
        </p:nvSpPr>
        <p:spPr>
          <a:xfrm>
            <a:off x="10623884" y="671351"/>
            <a:ext cx="4260100" cy="326178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delivery failure handling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204F1CD-DED5-4647-8D61-ADABEBFD3943}"/>
              </a:ext>
            </a:extLst>
          </p:cNvPr>
          <p:cNvCxnSpPr>
            <a:cxnSpLocks/>
          </p:cNvCxnSpPr>
          <p:nvPr/>
        </p:nvCxnSpPr>
        <p:spPr>
          <a:xfrm>
            <a:off x="12944031" y="2940615"/>
            <a:ext cx="109668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EE5BCAD-16C0-4F0E-8E11-C7F7CA1DD6FA}"/>
              </a:ext>
            </a:extLst>
          </p:cNvPr>
          <p:cNvCxnSpPr>
            <a:cxnSpLocks/>
          </p:cNvCxnSpPr>
          <p:nvPr/>
        </p:nvCxnSpPr>
        <p:spPr>
          <a:xfrm flipV="1">
            <a:off x="11516616" y="2940615"/>
            <a:ext cx="989265" cy="314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B5244CE-CB74-4520-BA8E-00E0F92FCF47}"/>
              </a:ext>
            </a:extLst>
          </p:cNvPr>
          <p:cNvCxnSpPr>
            <a:cxnSpLocks/>
            <a:stCxn id="165" idx="3"/>
          </p:cNvCxnSpPr>
          <p:nvPr/>
        </p:nvCxnSpPr>
        <p:spPr>
          <a:xfrm>
            <a:off x="10200324" y="2938421"/>
            <a:ext cx="840042" cy="53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20">
            <a:extLst>
              <a:ext uri="{FF2B5EF4-FFF2-40B4-BE49-F238E27FC236}">
                <a16:creationId xmlns:a16="http://schemas.microsoft.com/office/drawing/2014/main" id="{45B20584-9B5C-48F7-848A-D4A3C9F4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394" y="3169215"/>
            <a:ext cx="9064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Default event bus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D6BABD2-9E83-4813-9BDE-B1760E36257F}"/>
              </a:ext>
            </a:extLst>
          </p:cNvPr>
          <p:cNvCxnSpPr>
            <a:cxnSpLocks/>
          </p:cNvCxnSpPr>
          <p:nvPr/>
        </p:nvCxnSpPr>
        <p:spPr>
          <a:xfrm>
            <a:off x="7296983" y="2936398"/>
            <a:ext cx="840864" cy="42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C96E34E-649C-49EE-9A3D-3E5B0F4C99C9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8595047" y="2938421"/>
            <a:ext cx="843277" cy="21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26">
            <a:extLst>
              <a:ext uri="{FF2B5EF4-FFF2-40B4-BE49-F238E27FC236}">
                <a16:creationId xmlns:a16="http://schemas.microsoft.com/office/drawing/2014/main" id="{4FD7A7FE-F755-4FD5-836D-4E46F5D0C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068" y="1788610"/>
            <a:ext cx="13185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Input transformer rule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98B91EE-42E7-446A-8ACA-E999CB8D890B}"/>
              </a:ext>
            </a:extLst>
          </p:cNvPr>
          <p:cNvCxnSpPr>
            <a:cxnSpLocks/>
            <a:stCxn id="165" idx="0"/>
            <a:endCxn id="182" idx="2"/>
          </p:cNvCxnSpPr>
          <p:nvPr/>
        </p:nvCxnSpPr>
        <p:spPr>
          <a:xfrm flipH="1" flipV="1">
            <a:off x="9819323" y="2219497"/>
            <a:ext cx="1" cy="33792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E2B979A-CA1B-4DC2-8118-560788BF760B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5072807" y="1556680"/>
            <a:ext cx="4517916" cy="889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">
            <a:extLst>
              <a:ext uri="{FF2B5EF4-FFF2-40B4-BE49-F238E27FC236}">
                <a16:creationId xmlns:a16="http://schemas.microsoft.com/office/drawing/2014/main" id="{1E56B0D9-15F8-4C88-89BC-1B8365124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061" y="2678432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188" name="TextBox 18">
            <a:extLst>
              <a:ext uri="{FF2B5EF4-FFF2-40B4-BE49-F238E27FC236}">
                <a16:creationId xmlns:a16="http://schemas.microsoft.com/office/drawing/2014/main" id="{70477826-319A-4735-86C5-7B70A7CA8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061" y="1131619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Transformed event</a:t>
            </a: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5F8F572F-54BB-4277-B951-BF7FEAF9D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9088" y="3176837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encrypted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dead-letter queue</a:t>
            </a:r>
          </a:p>
        </p:txBody>
      </p:sp>
      <p:sp>
        <p:nvSpPr>
          <p:cNvPr id="194" name="TextBox 16">
            <a:extLst>
              <a:ext uri="{FF2B5EF4-FFF2-40B4-BE49-F238E27FC236}">
                <a16:creationId xmlns:a16="http://schemas.microsoft.com/office/drawing/2014/main" id="{3DE86A27-4303-4E1A-8D31-4CADF584D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1844" y="3166076"/>
            <a:ext cx="152717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 dead-letter queue threshold alarm</a:t>
            </a: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1276E182-FBBA-4506-A750-0F91C6F9B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2723" y="3166076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email notification topic</a:t>
            </a:r>
          </a:p>
        </p:txBody>
      </p:sp>
      <p:sp>
        <p:nvSpPr>
          <p:cNvPr id="196" name="TextBox 9">
            <a:extLst>
              <a:ext uri="{FF2B5EF4-FFF2-40B4-BE49-F238E27FC236}">
                <a16:creationId xmlns:a16="http://schemas.microsoft.com/office/drawing/2014/main" id="{4766D922-6280-4DC9-9D37-D37B507B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191" y="1949579"/>
            <a:ext cx="1942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Salesforce Industry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</a:t>
            </a:r>
          </a:p>
        </p:txBody>
      </p:sp>
      <p:pic>
        <p:nvPicPr>
          <p:cNvPr id="197" name="Graphic 17">
            <a:extLst>
              <a:ext uri="{FF2B5EF4-FFF2-40B4-BE49-F238E27FC236}">
                <a16:creationId xmlns:a16="http://schemas.microsoft.com/office/drawing/2014/main" id="{690C0EC7-8640-4669-A124-DA62A0876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431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1">
            <a:extLst>
              <a:ext uri="{FF2B5EF4-FFF2-40B4-BE49-F238E27FC236}">
                <a16:creationId xmlns:a16="http://schemas.microsoft.com/office/drawing/2014/main" id="{C73B084A-AA25-497B-8EF9-530405519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5908" y="5201964"/>
            <a:ext cx="1765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199" name="Graphic 7">
            <a:extLst>
              <a:ext uri="{FF2B5EF4-FFF2-40B4-BE49-F238E27FC236}">
                <a16:creationId xmlns:a16="http://schemas.microsoft.com/office/drawing/2014/main" id="{CC2C2404-8F5D-4BBF-9ED8-276B38C5E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682" y="11845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9">
            <a:extLst>
              <a:ext uri="{FF2B5EF4-FFF2-40B4-BE49-F238E27FC236}">
                <a16:creationId xmlns:a16="http://schemas.microsoft.com/office/drawing/2014/main" id="{4F000E95-B570-4783-8E4B-1AE68CC9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487" y="1942764"/>
            <a:ext cx="10429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B2218B0-3564-4E8C-B2F2-E3AF65D899B2}"/>
              </a:ext>
            </a:extLst>
          </p:cNvPr>
          <p:cNvCxnSpPr>
            <a:cxnSpLocks/>
          </p:cNvCxnSpPr>
          <p:nvPr/>
        </p:nvCxnSpPr>
        <p:spPr>
          <a:xfrm flipV="1">
            <a:off x="11268966" y="2156263"/>
            <a:ext cx="0" cy="64008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Graphic 8">
            <a:extLst>
              <a:ext uri="{FF2B5EF4-FFF2-40B4-BE49-F238E27FC236}">
                <a16:creationId xmlns:a16="http://schemas.microsoft.com/office/drawing/2014/main" id="{226B836C-DEE8-4CDF-ACC9-15CBBD52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2691676" y="13261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" name="TextBox 26">
            <a:extLst>
              <a:ext uri="{FF2B5EF4-FFF2-40B4-BE49-F238E27FC236}">
                <a16:creationId xmlns:a16="http://schemas.microsoft.com/office/drawing/2014/main" id="{6E9D9A5A-C85D-4B1C-B9EA-2DAA9035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049" y="1781181"/>
            <a:ext cx="1942513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Self-service</a:t>
            </a:r>
          </a:p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appointment</a:t>
            </a:r>
          </a:p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8A725DF-DA16-49F5-A8DD-05E60DFBF701}"/>
              </a:ext>
            </a:extLst>
          </p:cNvPr>
          <p:cNvCxnSpPr>
            <a:cxnSpLocks/>
          </p:cNvCxnSpPr>
          <p:nvPr/>
        </p:nvCxnSpPr>
        <p:spPr>
          <a:xfrm flipV="1">
            <a:off x="3225076" y="1556680"/>
            <a:ext cx="731520" cy="444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Graphic 22">
            <a:extLst>
              <a:ext uri="{FF2B5EF4-FFF2-40B4-BE49-F238E27FC236}">
                <a16:creationId xmlns:a16="http://schemas.microsoft.com/office/drawing/2014/main" id="{AC09C7BF-953B-4C94-89C4-C01BF871D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539276" y="13261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" name="TextBox 39">
            <a:extLst>
              <a:ext uri="{FF2B5EF4-FFF2-40B4-BE49-F238E27FC236}">
                <a16:creationId xmlns:a16="http://schemas.microsoft.com/office/drawing/2014/main" id="{D9DE12AF-606B-4769-B281-996CDD968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922" y="1796077"/>
            <a:ext cx="7240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F179350-EFCA-4577-8788-FF532F9B8ACC}"/>
              </a:ext>
            </a:extLst>
          </p:cNvPr>
          <p:cNvCxnSpPr>
            <a:cxnSpLocks/>
          </p:cNvCxnSpPr>
          <p:nvPr/>
        </p:nvCxnSpPr>
        <p:spPr>
          <a:xfrm>
            <a:off x="1926626" y="1561127"/>
            <a:ext cx="7315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47">
            <a:extLst>
              <a:ext uri="{FF2B5EF4-FFF2-40B4-BE49-F238E27FC236}">
                <a16:creationId xmlns:a16="http://schemas.microsoft.com/office/drawing/2014/main" id="{AE8FF6CB-A89A-4285-97FB-B953A4F7A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5444" y="3176837"/>
            <a:ext cx="573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pic>
        <p:nvPicPr>
          <p:cNvPr id="212" name="Graphic 50">
            <a:extLst>
              <a:ext uri="{FF2B5EF4-FFF2-40B4-BE49-F238E27FC236}">
                <a16:creationId xmlns:a16="http://schemas.microsoft.com/office/drawing/2014/main" id="{2FC1B09F-7F47-44E9-A8DE-1CD85AB12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6003" y="27151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E2EF6F8-6912-41C4-BCB5-3FC5EC393656}"/>
              </a:ext>
            </a:extLst>
          </p:cNvPr>
          <p:cNvCxnSpPr>
            <a:cxnSpLocks/>
            <a:endCxn id="212" idx="1"/>
          </p:cNvCxnSpPr>
          <p:nvPr/>
        </p:nvCxnSpPr>
        <p:spPr>
          <a:xfrm>
            <a:off x="14497917" y="2940615"/>
            <a:ext cx="868086" cy="314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Graphic 23">
            <a:extLst>
              <a:ext uri="{FF2B5EF4-FFF2-40B4-BE49-F238E27FC236}">
                <a16:creationId xmlns:a16="http://schemas.microsoft.com/office/drawing/2014/main" id="{4AC72426-7C8C-4E47-8CF1-9193CEEC0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 flipH="1">
            <a:off x="16506895" y="27120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TextBox 40">
            <a:extLst>
              <a:ext uri="{FF2B5EF4-FFF2-40B4-BE49-F238E27FC236}">
                <a16:creationId xmlns:a16="http://schemas.microsoft.com/office/drawing/2014/main" id="{573E0774-803C-42D6-A86B-6A08DC7C2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1967" y="3171088"/>
            <a:ext cx="11397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Administrators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F5E5504-9F90-4759-AF5D-250F5BFDE446}"/>
              </a:ext>
            </a:extLst>
          </p:cNvPr>
          <p:cNvCxnSpPr>
            <a:cxnSpLocks/>
            <a:stCxn id="212" idx="3"/>
            <a:endCxn id="214" idx="3"/>
          </p:cNvCxnSpPr>
          <p:nvPr/>
        </p:nvCxnSpPr>
        <p:spPr>
          <a:xfrm>
            <a:off x="15823203" y="2943755"/>
            <a:ext cx="683692" cy="321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27">
            <a:extLst>
              <a:ext uri="{FF2B5EF4-FFF2-40B4-BE49-F238E27FC236}">
                <a16:creationId xmlns:a16="http://schemas.microsoft.com/office/drawing/2014/main" id="{378DD6D9-F0FE-4629-B558-3F6E6974D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593" y="26784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8">
            <a:extLst>
              <a:ext uri="{FF2B5EF4-FFF2-40B4-BE49-F238E27FC236}">
                <a16:creationId xmlns:a16="http://schemas.microsoft.com/office/drawing/2014/main" id="{570D35FD-12F6-4155-8F34-4C0A46EB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69" y="22664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8">
            <a:extLst>
              <a:ext uri="{FF2B5EF4-FFF2-40B4-BE49-F238E27FC236}">
                <a16:creationId xmlns:a16="http://schemas.microsoft.com/office/drawing/2014/main" id="{FC4C4F23-4F52-4268-8575-22BBEC3BC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69" y="718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29">
            <a:extLst>
              <a:ext uri="{FF2B5EF4-FFF2-40B4-BE49-F238E27FC236}">
                <a16:creationId xmlns:a16="http://schemas.microsoft.com/office/drawing/2014/main" id="{781A89C8-7382-47DC-9F2A-1CB4B86A4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825" y="2714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6">
            <a:extLst>
              <a:ext uri="{FF2B5EF4-FFF2-40B4-BE49-F238E27FC236}">
                <a16:creationId xmlns:a16="http://schemas.microsoft.com/office/drawing/2014/main" id="{BE750589-7E15-4026-920D-0C779CE10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673" y="26755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6">
            <a:extLst>
              <a:ext uri="{FF2B5EF4-FFF2-40B4-BE49-F238E27FC236}">
                <a16:creationId xmlns:a16="http://schemas.microsoft.com/office/drawing/2014/main" id="{698EA8A9-243B-474F-89F7-E6E0FE21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759" y="26840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24">
            <a:extLst>
              <a:ext uri="{FF2B5EF4-FFF2-40B4-BE49-F238E27FC236}">
                <a16:creationId xmlns:a16="http://schemas.microsoft.com/office/drawing/2014/main" id="{4EA6EA0A-194D-458A-8FCC-D6303E356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82623" y="13308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78A6E4B1-1E0B-495D-AE26-45028ECA8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4153111" y="34765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17">
            <a:extLst>
              <a:ext uri="{FF2B5EF4-FFF2-40B4-BE49-F238E27FC236}">
                <a16:creationId xmlns:a16="http://schemas.microsoft.com/office/drawing/2014/main" id="{44B7BBEF-3730-492E-99F3-B76631AB5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6516616" y="256980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37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3353</TotalTime>
  <Words>63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Health Cloud: Virtual Care</dc:title>
  <dc:creator>Riley, Chris;Lindsay, Troy</dc:creator>
  <cp:keywords>Salesforce</cp:keywords>
  <cp:lastModifiedBy>O'Neal, Anna</cp:lastModifiedBy>
  <cp:revision>47</cp:revision>
  <dcterms:created xsi:type="dcterms:W3CDTF">2022-04-28T19:46:55Z</dcterms:created>
  <dcterms:modified xsi:type="dcterms:W3CDTF">2023-01-24T19:53:12Z</dcterms:modified>
</cp:coreProperties>
</file>