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4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5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7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7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9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9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9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1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028E-09A8-4225-BF6F-265C8079DC3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9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5028E-09A8-4225-BF6F-265C8079DC3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0E18-B59C-44FB-93E9-6EC8A6363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9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NULL"/><Relationship Id="rId18" Type="http://schemas.openxmlformats.org/officeDocument/2006/relationships/image" Target="../media/image7.png"/><Relationship Id="rId3" Type="http://schemas.openxmlformats.org/officeDocument/2006/relationships/image" Target="NULL"/><Relationship Id="rId34" Type="http://schemas.openxmlformats.org/officeDocument/2006/relationships/image" Target="../media/image9.png"/><Relationship Id="rId7" Type="http://schemas.openxmlformats.org/officeDocument/2006/relationships/image" Target="NULL"/><Relationship Id="rId12" Type="http://schemas.openxmlformats.org/officeDocument/2006/relationships/image" Target="../media/image5.png"/><Relationship Id="rId17" Type="http://schemas.openxmlformats.org/officeDocument/2006/relationships/image" Target="NULL"/><Relationship Id="rId3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NULL"/><Relationship Id="rId32" Type="http://schemas.openxmlformats.org/officeDocument/2006/relationships/image" Target="NULL"/><Relationship Id="rId10" Type="http://schemas.openxmlformats.org/officeDocument/2006/relationships/image" Target="../media/image4.png"/><Relationship Id="rId19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NULL"/><Relationship Id="rId14" Type="http://schemas.openxmlformats.org/officeDocument/2006/relationships/image" Target="../media/image6.png"/><Relationship Id="rId35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NULL"/><Relationship Id="rId18" Type="http://schemas.openxmlformats.org/officeDocument/2006/relationships/image" Target="../media/image7.png"/><Relationship Id="rId3" Type="http://schemas.openxmlformats.org/officeDocument/2006/relationships/image" Target="NULL"/><Relationship Id="rId34" Type="http://schemas.openxmlformats.org/officeDocument/2006/relationships/image" Target="../media/image9.png"/><Relationship Id="rId7" Type="http://schemas.openxmlformats.org/officeDocument/2006/relationships/image" Target="NULL"/><Relationship Id="rId12" Type="http://schemas.openxmlformats.org/officeDocument/2006/relationships/image" Target="../media/image5.png"/><Relationship Id="rId17" Type="http://schemas.openxmlformats.org/officeDocument/2006/relationships/image" Target="NULL"/><Relationship Id="rId3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NULL"/><Relationship Id="rId32" Type="http://schemas.openxmlformats.org/officeDocument/2006/relationships/image" Target="NULL"/><Relationship Id="rId10" Type="http://schemas.openxmlformats.org/officeDocument/2006/relationships/image" Target="../media/image4.png"/><Relationship Id="rId19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NULL"/><Relationship Id="rId14" Type="http://schemas.openxmlformats.org/officeDocument/2006/relationships/image" Target="../media/image6.png"/><Relationship Id="rId35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NULL"/><Relationship Id="rId18" Type="http://schemas.openxmlformats.org/officeDocument/2006/relationships/image" Target="../media/image8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5.png"/><Relationship Id="rId17" Type="http://schemas.openxmlformats.org/officeDocument/2006/relationships/image" Target="NULL"/><Relationship Id="rId2" Type="http://schemas.openxmlformats.org/officeDocument/2006/relationships/image" Target="../media/image1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11" Type="http://schemas.openxmlformats.org/officeDocument/2006/relationships/image" Target="NULL"/><Relationship Id="rId10" Type="http://schemas.openxmlformats.org/officeDocument/2006/relationships/image" Target="../media/image4.png"/><Relationship Id="rId19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NULL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NULL"/><Relationship Id="rId18" Type="http://schemas.openxmlformats.org/officeDocument/2006/relationships/image" Target="../media/image8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5.png"/><Relationship Id="rId17" Type="http://schemas.openxmlformats.org/officeDocument/2006/relationships/image" Target="NULL"/><Relationship Id="rId2" Type="http://schemas.openxmlformats.org/officeDocument/2006/relationships/image" Target="../media/image1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11" Type="http://schemas.openxmlformats.org/officeDocument/2006/relationships/image" Target="NULL"/><Relationship Id="rId10" Type="http://schemas.openxmlformats.org/officeDocument/2006/relationships/image" Target="../media/image4.png"/><Relationship Id="rId19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NUL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588108" y="685800"/>
            <a:ext cx="9317892" cy="480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8108" y="697523"/>
            <a:ext cx="330200" cy="33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523999" y="1600200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524000" y="1597841"/>
            <a:ext cx="274320" cy="274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521068" y="3124200"/>
            <a:ext cx="2746132" cy="1905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521069" y="3147646"/>
            <a:ext cx="274320" cy="274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971800" y="1828800"/>
            <a:ext cx="36576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</a:t>
            </a:r>
            <a:r>
              <a:rPr lang="en-US" sz="120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Scaling</a:t>
            </a:r>
          </a:p>
          <a:p>
            <a:pPr algn="ctr"/>
            <a:r>
              <a:rPr lang="en-US" sz="120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622800" y="1828800"/>
            <a:ext cx="330200" cy="330200"/>
          </a:xfrm>
          <a:prstGeom prst="rect">
            <a:avLst/>
          </a:prstGeom>
        </p:spPr>
      </p:pic>
      <p:pic>
        <p:nvPicPr>
          <p:cNvPr id="1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269735" y="2094808"/>
            <a:ext cx="469900" cy="469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48033" y="2540217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637639" y="2542641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5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020910" y="2057400"/>
            <a:ext cx="469900" cy="469900"/>
          </a:xfrm>
          <a:prstGeom prst="rect">
            <a:avLst/>
          </a:prstGeom>
        </p:spPr>
      </p:pic>
      <p:pic>
        <p:nvPicPr>
          <p:cNvPr id="16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341102" y="3352800"/>
            <a:ext cx="469900" cy="46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819400" y="379820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controller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335075" y="1576754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335076" y="1574395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332144" y="3124200"/>
            <a:ext cx="2746132" cy="1905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332145" y="3124200"/>
            <a:ext cx="274320" cy="2743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257800" y="2516771"/>
            <a:ext cx="151330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6781800" y="2519195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7165071" y="2033954"/>
            <a:ext cx="469900" cy="469900"/>
          </a:xfrm>
          <a:prstGeom prst="rect">
            <a:avLst/>
          </a:prstGeom>
        </p:spPr>
      </p:pic>
      <p:pic>
        <p:nvPicPr>
          <p:cNvPr id="25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779502" y="3352800"/>
            <a:ext cx="469900" cy="4699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257800" y="379820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controller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Blur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5778500" y="2094808"/>
            <a:ext cx="469900" cy="469900"/>
          </a:xfrm>
          <a:prstGeom prst="rect">
            <a:avLst/>
          </a:prstGeom>
        </p:spPr>
      </p:pic>
      <p:pic>
        <p:nvPicPr>
          <p:cNvPr id="28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657" y="199184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1">
            <a:extLst>
              <a:ext uri="{FF2B5EF4-FFF2-40B4-BE49-F238E27FC236}">
                <a16:creationId xmlns:a16="http://schemas.microsoft.com/office/drawing/2014/main" id="{BBEC601B-D650-7947-9D7F-6579E299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3420" y="275384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30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33132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50" y="406640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1044620" y="1214882"/>
            <a:ext cx="7184980" cy="404291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0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0" y="121488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447800" y="932962"/>
            <a:ext cx="2884905" cy="440103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5268495" y="932962"/>
            <a:ext cx="2884905" cy="440103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341102" y="4191000"/>
            <a:ext cx="469900" cy="4699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819400" y="463640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node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779502" y="4191000"/>
            <a:ext cx="469900" cy="4699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257800" y="463640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node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2971800" y="4114800"/>
            <a:ext cx="3657600" cy="8382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Failover </a:t>
            </a:r>
            <a:r>
              <a:rPr lang="en-US" sz="1200" dirty="0" err="1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cluser</a:t>
            </a: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SIOS DataKeeper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replication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46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588108" y="609600"/>
            <a:ext cx="9617662" cy="502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8108" y="609600"/>
            <a:ext cx="330200" cy="33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795389" y="1600200"/>
            <a:ext cx="247181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793530" y="1601002"/>
            <a:ext cx="274320" cy="274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793530" y="3124200"/>
            <a:ext cx="2473670" cy="217910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793529" y="3158998"/>
            <a:ext cx="274320" cy="274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3038910" y="1942075"/>
            <a:ext cx="3846346" cy="97846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</a:t>
            </a: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Scaling</a:t>
            </a:r>
          </a:p>
          <a:p>
            <a:pPr algn="ctr"/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800571" y="1939667"/>
            <a:ext cx="330200" cy="330200"/>
          </a:xfrm>
          <a:prstGeom prst="rect">
            <a:avLst/>
          </a:prstGeom>
        </p:spPr>
      </p:pic>
      <p:pic>
        <p:nvPicPr>
          <p:cNvPr id="1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351797" y="2064381"/>
            <a:ext cx="469900" cy="469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830095" y="2540217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893620" y="2542641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5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276891" y="2064381"/>
            <a:ext cx="469900" cy="469900"/>
          </a:xfrm>
          <a:prstGeom prst="rect">
            <a:avLst/>
          </a:prstGeom>
        </p:spPr>
      </p:pic>
      <p:pic>
        <p:nvPicPr>
          <p:cNvPr id="16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341102" y="3352800"/>
            <a:ext cx="469900" cy="46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819400" y="379820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controller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639875" y="1576754"/>
            <a:ext cx="2468880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639876" y="1574395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636944" y="3124200"/>
            <a:ext cx="2457498" cy="21585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636945" y="3124200"/>
            <a:ext cx="274320" cy="2743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562600" y="2516771"/>
            <a:ext cx="151330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6858000" y="2519195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7241271" y="2064381"/>
            <a:ext cx="469900" cy="469900"/>
          </a:xfrm>
          <a:prstGeom prst="rect">
            <a:avLst/>
          </a:prstGeom>
        </p:spPr>
      </p:pic>
      <p:pic>
        <p:nvPicPr>
          <p:cNvPr id="25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084302" y="3352800"/>
            <a:ext cx="469900" cy="4699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562600" y="3798209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controller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Blur/>
                    </a14:imgEffect>
                  </a14:imgLayer>
                </a14:imgProps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6083300" y="2064381"/>
            <a:ext cx="469900" cy="469900"/>
          </a:xfrm>
          <a:prstGeom prst="rect">
            <a:avLst/>
          </a:prstGeom>
        </p:spPr>
      </p:pic>
      <p:pic>
        <p:nvPicPr>
          <p:cNvPr id="28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457" y="199184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1">
            <a:extLst>
              <a:ext uri="{FF2B5EF4-FFF2-40B4-BE49-F238E27FC236}">
                <a16:creationId xmlns:a16="http://schemas.microsoft.com/office/drawing/2014/main" id="{BBEC601B-D650-7947-9D7F-6579E299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8220" y="275384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30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075" y="33132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0" y="406640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1044620" y="1214882"/>
            <a:ext cx="7462524" cy="419531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0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0" y="121488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447800" y="932962"/>
            <a:ext cx="2884905" cy="455343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5573295" y="932962"/>
            <a:ext cx="2884905" cy="455343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341102" y="4114800"/>
            <a:ext cx="469900" cy="4699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819400" y="4560209"/>
            <a:ext cx="151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Server node with SIOS DataKeeper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084302" y="4114800"/>
            <a:ext cx="469900" cy="4699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573295" y="4580773"/>
            <a:ext cx="151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Server node with SIOS DataKeeper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2977148" y="4072529"/>
            <a:ext cx="3962400" cy="121682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Failover </a:t>
            </a: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</a:t>
            </a: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SIOS DataKeeper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replication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28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588108" y="609600"/>
            <a:ext cx="9241692" cy="502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8108" y="609600"/>
            <a:ext cx="330200" cy="33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583496" y="1600200"/>
            <a:ext cx="247181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584816" y="1600200"/>
            <a:ext cx="274320" cy="274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584961" y="3124200"/>
            <a:ext cx="2468880" cy="217910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584816" y="3129760"/>
            <a:ext cx="274320" cy="274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822991" y="1942075"/>
            <a:ext cx="3696603" cy="97846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</a:t>
            </a: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Scaling</a:t>
            </a:r>
          </a:p>
          <a:p>
            <a:pPr algn="ctr"/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504503" y="1935264"/>
            <a:ext cx="330200" cy="330200"/>
          </a:xfrm>
          <a:prstGeom prst="rect">
            <a:avLst/>
          </a:prstGeom>
        </p:spPr>
      </p:pic>
      <p:pic>
        <p:nvPicPr>
          <p:cNvPr id="1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123197" y="2064381"/>
            <a:ext cx="469900" cy="469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601495" y="2540217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665020" y="2542641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5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048291" y="2064381"/>
            <a:ext cx="469900" cy="469900"/>
          </a:xfrm>
          <a:prstGeom prst="rect">
            <a:avLst/>
          </a:prstGeom>
        </p:spPr>
      </p:pic>
      <p:pic>
        <p:nvPicPr>
          <p:cNvPr id="16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112502" y="3446793"/>
            <a:ext cx="469900" cy="46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590800" y="3879300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controller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202" y="19759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1">
            <a:extLst>
              <a:ext uri="{FF2B5EF4-FFF2-40B4-BE49-F238E27FC236}">
                <a16:creationId xmlns:a16="http://schemas.microsoft.com/office/drawing/2014/main" id="{BBEC601B-D650-7947-9D7F-6579E299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965" y="273799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30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820" y="329736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3995" y="405055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1044620" y="1214882"/>
            <a:ext cx="7032580" cy="419531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0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0" y="121488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447801" y="932962"/>
            <a:ext cx="2743200" cy="45472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112502" y="4208793"/>
            <a:ext cx="469900" cy="4699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590800" y="4641300"/>
            <a:ext cx="151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Server node with 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SIOS DataKeeper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274409" y="1602559"/>
            <a:ext cx="2468880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275876" y="1600200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274409" y="3150005"/>
            <a:ext cx="2468880" cy="21585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272945" y="3150005"/>
            <a:ext cx="274320" cy="2743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198600" y="2542576"/>
            <a:ext cx="151330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6494000" y="2545000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6877271" y="2090186"/>
            <a:ext cx="469900" cy="469900"/>
          </a:xfrm>
          <a:prstGeom prst="rect">
            <a:avLst/>
          </a:prstGeom>
        </p:spPr>
      </p:pic>
      <p:pic>
        <p:nvPicPr>
          <p:cNvPr id="25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720302" y="3446793"/>
            <a:ext cx="469900" cy="4699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198600" y="3879300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controller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720302" y="4208793"/>
            <a:ext cx="469900" cy="4699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209295" y="4641300"/>
            <a:ext cx="151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Server node with 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SIOS DataKeeper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716760" y="2090186"/>
            <a:ext cx="469900" cy="4699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5139576" y="926758"/>
            <a:ext cx="2743200" cy="455343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5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848378" y="457200"/>
            <a:ext cx="9438622" cy="5257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48378" y="457200"/>
            <a:ext cx="330200" cy="33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583496" y="1600200"/>
            <a:ext cx="247181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584816" y="1600200"/>
            <a:ext cx="274320" cy="274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584961" y="3124200"/>
            <a:ext cx="2468880" cy="2286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584816" y="3129760"/>
            <a:ext cx="274320" cy="2743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825531" y="1942075"/>
            <a:ext cx="4167693" cy="97846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</a:t>
            </a: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Scaling</a:t>
            </a:r>
          </a:p>
          <a:p>
            <a:pPr algn="ctr"/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758078" y="1935264"/>
            <a:ext cx="330200" cy="330200"/>
          </a:xfrm>
          <a:prstGeom prst="rect">
            <a:avLst/>
          </a:prstGeom>
        </p:spPr>
      </p:pic>
      <p:pic>
        <p:nvPicPr>
          <p:cNvPr id="1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123197" y="2064381"/>
            <a:ext cx="469900" cy="469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601495" y="2540217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665020" y="2542641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5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048291" y="2064381"/>
            <a:ext cx="469900" cy="469900"/>
          </a:xfrm>
          <a:prstGeom prst="rect">
            <a:avLst/>
          </a:prstGeom>
        </p:spPr>
      </p:pic>
      <p:pic>
        <p:nvPicPr>
          <p:cNvPr id="16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112502" y="3429631"/>
            <a:ext cx="469900" cy="46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590800" y="3862138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controller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42277" y="1600200"/>
            <a:ext cx="2297380" cy="2351559"/>
            <a:chOff x="7788965" y="1975995"/>
            <a:chExt cx="2297380" cy="2351559"/>
          </a:xfrm>
        </p:grpSpPr>
        <p:pic>
          <p:nvPicPr>
            <p:cNvPr id="28" name="Graphic 17">
              <a:extLst>
                <a:ext uri="{FF2B5EF4-FFF2-40B4-BE49-F238E27FC236}">
                  <a16:creationId xmlns:a16="http://schemas.microsoft.com/office/drawing/2014/main" id="{633BC3DF-5160-6843-B872-94C5C92E5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6202" y="197599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11">
              <a:extLst>
                <a:ext uri="{FF2B5EF4-FFF2-40B4-BE49-F238E27FC236}">
                  <a16:creationId xmlns:a16="http://schemas.microsoft.com/office/drawing/2014/main" id="{BBEC601B-D650-7947-9D7F-6579E2990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8965" y="2737995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Secrets Manager</a:t>
              </a:r>
            </a:p>
          </p:txBody>
        </p:sp>
        <p:pic>
          <p:nvPicPr>
            <p:cNvPr id="30" name="Graphic 15">
              <a:extLst>
                <a:ext uri="{FF2B5EF4-FFF2-40B4-BE49-F238E27FC236}">
                  <a16:creationId xmlns:a16="http://schemas.microsoft.com/office/drawing/2014/main" id="{3A010F8A-DF9B-CA43-8D41-3A122544E2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820" y="3297362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11">
              <a:extLst>
                <a:ext uri="{FF2B5EF4-FFF2-40B4-BE49-F238E27FC236}">
                  <a16:creationId xmlns:a16="http://schemas.microsoft.com/office/drawing/2014/main" id="{EE7EF599-CC93-1843-94CE-F010641A8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3995" y="4050555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Systems Manager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1044620" y="1214882"/>
            <a:ext cx="7489780" cy="426531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40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0" y="121488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447801" y="863600"/>
            <a:ext cx="2743200" cy="473659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112502" y="4191631"/>
            <a:ext cx="469900" cy="4699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590800" y="4624138"/>
            <a:ext cx="151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Server node with 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SIOS DataKeeper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773633" y="1602559"/>
            <a:ext cx="2468880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  <a:p>
            <a:pPr algn="l"/>
            <a:endParaRPr lang="en-US" sz="1200" dirty="0">
              <a:solidFill>
                <a:schemeClr val="accent5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775100" y="1600200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773633" y="3150005"/>
            <a:ext cx="2468880" cy="226700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772169" y="3150005"/>
            <a:ext cx="274320" cy="2743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697824" y="2542576"/>
            <a:ext cx="1513305" cy="27699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6993224" y="2545000"/>
            <a:ext cx="1236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7376495" y="2090186"/>
            <a:ext cx="469900" cy="469900"/>
          </a:xfrm>
          <a:prstGeom prst="rect">
            <a:avLst/>
          </a:prstGeom>
        </p:spPr>
      </p:pic>
      <p:pic>
        <p:nvPicPr>
          <p:cNvPr id="25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219526" y="3429631"/>
            <a:ext cx="469900" cy="4699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697824" y="3862138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Domain controller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219526" y="4191631"/>
            <a:ext cx="469900" cy="4699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708519" y="4624138"/>
            <a:ext cx="151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SQL Server node with 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SIOS DataKeeper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215984" y="2090186"/>
            <a:ext cx="469900" cy="4699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5638800" y="863600"/>
            <a:ext cx="2743200" cy="473659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2667000" y="4117173"/>
            <a:ext cx="4474398" cy="121682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Failover </a:t>
            </a: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</a:t>
            </a: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SIOS DataKeeper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replication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49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210</Words>
  <Application>Microsoft Office PowerPoint</Application>
  <PresentationFormat>Widescreen</PresentationFormat>
  <Paragraphs>101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Censullo, Christopher</cp:lastModifiedBy>
  <cp:revision>10</cp:revision>
  <dcterms:created xsi:type="dcterms:W3CDTF">2021-07-20T19:08:49Z</dcterms:created>
  <dcterms:modified xsi:type="dcterms:W3CDTF">2021-07-30T20:08:54Z</dcterms:modified>
</cp:coreProperties>
</file>