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317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147646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718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622800" y="1828800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33528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350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350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32144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321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7818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165071" y="2033954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79502" y="3352800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778500" y="2094808"/>
            <a:ext cx="469900" cy="469900"/>
          </a:xfrm>
          <a:prstGeom prst="rect">
            <a:avLst/>
          </a:prstGeom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9918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420" y="27538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184980" cy="4042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68495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41910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79502" y="4191000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</a:t>
            </a:r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971800" y="4114800"/>
            <a:ext cx="3657600" cy="8382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cluser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SIOS DataKeeper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6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</cp:revision>
  <dcterms:created xsi:type="dcterms:W3CDTF">2021-07-20T19:08:49Z</dcterms:created>
  <dcterms:modified xsi:type="dcterms:W3CDTF">2021-07-20T19:14:02Z</dcterms:modified>
</cp:coreProperties>
</file>