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B86"/>
    <a:srgbClr val="5E6B86"/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3"/>
    <p:restoredTop sz="94708"/>
  </p:normalViewPr>
  <p:slideViewPr>
    <p:cSldViewPr snapToObjects="1">
      <p:cViewPr varScale="1">
        <p:scale>
          <a:sx n="112" d="100"/>
          <a:sy n="11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507005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898" y="231335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275295" y="2772137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11488" y="134609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371796" y="978748"/>
            <a:ext cx="1079769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15191" y="356208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84009" y="172372"/>
            <a:ext cx="1183381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560063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3193" y="1999794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796" y="98023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488" y="1343733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192" y="3571820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318611" y="1439094"/>
            <a:ext cx="72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0745" y="1393677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553" y="226407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1992950" y="272286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510708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355580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005" y="1353523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0709" y="3581610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130699" y="1440385"/>
            <a:ext cx="76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3111" y="1412840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49679" y="1998198"/>
            <a:ext cx="7780688" cy="105093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7EDEE-CE65-4447-A2E3-63BB12023B47}"/>
              </a:ext>
            </a:extLst>
          </p:cNvPr>
          <p:cNvSpPr/>
          <p:nvPr/>
        </p:nvSpPr>
        <p:spPr>
          <a:xfrm>
            <a:off x="1849679" y="3943351"/>
            <a:ext cx="7780688" cy="1028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WSFC with DataKeeper Replication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0123651-17B0-2A44-8CA4-B77BD7B2FA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69975" y="4296371"/>
            <a:ext cx="573743" cy="57374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E199607-7A71-D842-BF36-F0C99179EC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80871" y="4325059"/>
            <a:ext cx="573743" cy="5737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302C80-B7EB-D248-900A-0DDAF4CD099C}"/>
              </a:ext>
            </a:extLst>
          </p:cNvPr>
          <p:cNvSpPr txBox="1"/>
          <p:nvPr/>
        </p:nvSpPr>
        <p:spPr>
          <a:xfrm>
            <a:off x="1849679" y="4326584"/>
            <a:ext cx="67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Primary </a:t>
            </a:r>
          </a:p>
          <a:p>
            <a:pPr algn="r"/>
            <a:r>
              <a:rPr lang="en-US" sz="1200" dirty="0"/>
              <a:t>replica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219184-E6D6-5740-B4EF-30598FA614EA}"/>
              </a:ext>
            </a:extLst>
          </p:cNvPr>
          <p:cNvSpPr txBox="1"/>
          <p:nvPr/>
        </p:nvSpPr>
        <p:spPr>
          <a:xfrm>
            <a:off x="5968611" y="4345947"/>
            <a:ext cx="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Secondary </a:t>
            </a:r>
          </a:p>
          <a:p>
            <a:r>
              <a:rPr lang="en-US" sz="1200" dirty="0"/>
              <a:t>replica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CA288-1691-2540-8A79-AEB6BC4CAB60}"/>
              </a:ext>
            </a:extLst>
          </p:cNvPr>
          <p:cNvSpPr/>
          <p:nvPr/>
        </p:nvSpPr>
        <p:spPr>
          <a:xfrm>
            <a:off x="8278957" y="1355882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43" name="Graphic 36">
            <a:extLst>
              <a:ext uri="{FF2B5EF4-FFF2-40B4-BE49-F238E27FC236}">
                <a16:creationId xmlns:a16="http://schemas.microsoft.com/office/drawing/2014/main" id="{C4E4C284-FAB9-4B44-9F8C-32E1EAC8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0746" y="2293965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FEF44D-1B41-8042-A64F-D11FF8EC880D}"/>
              </a:ext>
            </a:extLst>
          </p:cNvPr>
          <p:cNvSpPr/>
          <p:nvPr/>
        </p:nvSpPr>
        <p:spPr>
          <a:xfrm>
            <a:off x="8282660" y="3571875"/>
            <a:ext cx="2470969" cy="25649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0A93-5A97-BD4E-9960-C5CD5DF3ACA4}"/>
              </a:ext>
            </a:extLst>
          </p:cNvPr>
          <p:cNvSpPr/>
          <p:nvPr/>
        </p:nvSpPr>
        <p:spPr>
          <a:xfrm>
            <a:off x="812753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0C740EE-E304-EB4F-8F4F-655107822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957" y="135352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6756DE6B-8CEF-3C4D-A926-0B3C425D6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2661" y="3581610"/>
            <a:ext cx="274320" cy="2743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9EACCDE-2D10-8E4B-8BDD-976C49BE4F0A}"/>
              </a:ext>
            </a:extLst>
          </p:cNvPr>
          <p:cNvSpPr txBox="1"/>
          <p:nvPr/>
        </p:nvSpPr>
        <p:spPr>
          <a:xfrm>
            <a:off x="9885273" y="1477195"/>
            <a:ext cx="80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9D99654-57CC-ED47-80DC-952C50E520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3599" y="1425105"/>
            <a:ext cx="469900" cy="4699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C134F55-C14C-494E-9720-DA08A9B04B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95186" y="4319096"/>
            <a:ext cx="573743" cy="57374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F9A851C-9665-6D40-A2B6-640A94E9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939" y="199979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376846E-941B-D04E-A9D1-6BB5A5ADC4A9}"/>
              </a:ext>
            </a:extLst>
          </p:cNvPr>
          <p:cNvSpPr txBox="1"/>
          <p:nvPr/>
        </p:nvSpPr>
        <p:spPr>
          <a:xfrm>
            <a:off x="8466762" y="281441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RDGW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2451FD-4DDC-6948-AC78-4DF42DD371A7}"/>
              </a:ext>
            </a:extLst>
          </p:cNvPr>
          <p:cNvSpPr txBox="1"/>
          <p:nvPr/>
        </p:nvSpPr>
        <p:spPr>
          <a:xfrm>
            <a:off x="8933278" y="4353812"/>
            <a:ext cx="84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 </a:t>
            </a:r>
          </a:p>
          <a:p>
            <a:r>
              <a:rPr lang="en-US" sz="1200" dirty="0"/>
              <a:t>replica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E0A2064-BCAB-4044-A630-2280D9B8E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28149" y="1650851"/>
            <a:ext cx="569293" cy="56929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01108FB-9F50-0548-AD17-7568A51E46F2}"/>
              </a:ext>
            </a:extLst>
          </p:cNvPr>
          <p:cNvSpPr txBox="1"/>
          <p:nvPr/>
        </p:nvSpPr>
        <p:spPr>
          <a:xfrm>
            <a:off x="11162287" y="2232735"/>
            <a:ext cx="90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Systems Manager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69C45E3-4A9A-5C43-B3ED-6BF60DAB36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342116" y="3048000"/>
            <a:ext cx="541359" cy="5413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75AA82-F7C7-4B40-A009-A58E49642607}"/>
              </a:ext>
            </a:extLst>
          </p:cNvPr>
          <p:cNvSpPr txBox="1"/>
          <p:nvPr/>
        </p:nvSpPr>
        <p:spPr>
          <a:xfrm>
            <a:off x="11137316" y="3589359"/>
            <a:ext cx="95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Secrets Manager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71202" y="4027113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9929723" y="4457701"/>
            <a:ext cx="78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File share witness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151" y="4241650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35230" y="5206238"/>
            <a:ext cx="44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-or-</a:t>
            </a:r>
          </a:p>
        </p:txBody>
      </p:sp>
      <p:pic>
        <p:nvPicPr>
          <p:cNvPr id="74" name="Graphic 2">
            <a:extLst>
              <a:ext uri="{FF2B5EF4-FFF2-40B4-BE49-F238E27FC236}">
                <a16:creationId xmlns:a16="http://schemas.microsoft.com/office/drawing/2014/main" id="{699E6240-8B2F-3045-B032-7F60D9A021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76133" y="5003800"/>
            <a:ext cx="464969" cy="464969"/>
          </a:xfrm>
          <a:prstGeom prst="rect">
            <a:avLst/>
          </a:prstGeom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5B43E770-5BA6-7148-BD4A-BA7978A0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293" y="5461801"/>
            <a:ext cx="763777" cy="4616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altLang="en-US" dirty="0"/>
              <a:t>Amazon</a:t>
            </a:r>
          </a:p>
          <a:p>
            <a:pPr algn="ctr"/>
            <a:r>
              <a:rPr lang="en-US" altLang="en-US" dirty="0" err="1"/>
              <a:t>FSx</a:t>
            </a:r>
            <a:endParaRPr lang="en-US" altLang="en-US" dirty="0"/>
          </a:p>
        </p:txBody>
      </p:sp>
      <p:pic>
        <p:nvPicPr>
          <p:cNvPr id="76" name="Graphic 7">
            <a:extLst>
              <a:ext uri="{FF2B5EF4-FFF2-40B4-BE49-F238E27FC236}">
                <a16:creationId xmlns:a16="http://schemas.microsoft.com/office/drawing/2014/main" id="{DC69DEAB-CE7F-4D45-920E-BA1AD422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04" y="4457701"/>
            <a:ext cx="539496" cy="53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B0B2D327-5291-4292-BC6C-E36B405F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263" y="5181600"/>
            <a:ext cx="22431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120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b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8324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63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May, Dave</cp:lastModifiedBy>
  <cp:revision>42</cp:revision>
  <dcterms:created xsi:type="dcterms:W3CDTF">2018-10-24T18:20:21Z</dcterms:created>
  <dcterms:modified xsi:type="dcterms:W3CDTF">2022-09-16T20:52:19Z</dcterms:modified>
</cp:coreProperties>
</file>