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308BA-E809-4CCB-A8A1-A1314182D7A3}">
          <p14:sldIdLst>
            <p14:sldId id="261"/>
          </p14:sldIdLst>
        </p14:section>
        <p14:section name="OLD - Do not use" id="{3CA19DAC-AEFA-45FA-84EB-68CA044D5DE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B86"/>
    <a:srgbClr val="5E6B86"/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/>
    <p:restoredTop sz="94708"/>
  </p:normalViewPr>
  <p:slideViewPr>
    <p:cSldViewPr snapToObjects="1">
      <p:cViewPr>
        <p:scale>
          <a:sx n="80" d="100"/>
          <a:sy n="80" d="100"/>
        </p:scale>
        <p:origin x="76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24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7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6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190023" y="1355882"/>
            <a:ext cx="1627632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4635" y="259381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4517513" y="3063413"/>
            <a:ext cx="100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930848" y="1346092"/>
            <a:ext cx="1625917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7" y="978749"/>
            <a:ext cx="7891745" cy="52188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934551" y="3562086"/>
            <a:ext cx="1627632" cy="17979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10" y="172373"/>
            <a:ext cx="9588166" cy="6236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779424" y="619973"/>
            <a:ext cx="1938438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309" y="2503942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84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55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244761" y="2173684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7402" y="1696278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7402" y="2593812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205168" y="3063413"/>
            <a:ext cx="1140092" cy="2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193727" y="3571875"/>
            <a:ext cx="1627632" cy="17875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038600" y="629763"/>
            <a:ext cx="1938438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0024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3728" y="3581610"/>
            <a:ext cx="274320" cy="27432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016000" y="2503942"/>
            <a:ext cx="6908799" cy="83545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016000" y="4020455"/>
            <a:ext cx="6908800" cy="122566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75481" y="4112134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32714" y="4112134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986972" y="4691390"/>
            <a:ext cx="1519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1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replica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4210418" y="4691390"/>
            <a:ext cx="158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2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replica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6387644" y="1355882"/>
            <a:ext cx="1627632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979" y="259381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6391347" y="3571875"/>
            <a:ext cx="1627632" cy="17875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6236220" y="629763"/>
            <a:ext cx="1933746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7644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1348" y="3581610"/>
            <a:ext cx="274320" cy="27432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15058" y="4112134"/>
            <a:ext cx="573743" cy="573743"/>
          </a:xfrm>
          <a:prstGeom prst="rect">
            <a:avLst/>
          </a:prstGeom>
          <a:effectLst>
            <a:softEdge rad="0"/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6679531" y="3119735"/>
            <a:ext cx="10447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6470470" y="4691390"/>
            <a:ext cx="1430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3 with replica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8268010" y="5361801"/>
            <a:ext cx="150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8348056" y="4126035"/>
            <a:ext cx="134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B0B2D327-5291-4292-BC6C-E36B405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056" y="2894880"/>
            <a:ext cx="1344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</a:p>
        </p:txBody>
      </p:sp>
      <p:pic>
        <p:nvPicPr>
          <p:cNvPr id="55" name="Graphic 18">
            <a:extLst>
              <a:ext uri="{FF2B5EF4-FFF2-40B4-BE49-F238E27FC236}">
                <a16:creationId xmlns:a16="http://schemas.microsoft.com/office/drawing/2014/main" id="{A2DE0125-7EDE-4BDD-93E9-E6C5A549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93" y="7334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705339A6-6C76-4254-8424-7054EA90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497065"/>
            <a:ext cx="1580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1051FD55-0DC9-49FE-9122-ABE2EF0A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41316"/>
            <a:ext cx="12556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1" name="Graphic 17">
            <a:extLst>
              <a:ext uri="{FF2B5EF4-FFF2-40B4-BE49-F238E27FC236}">
                <a16:creationId xmlns:a16="http://schemas.microsoft.com/office/drawing/2014/main" id="{1B7245A7-0A4F-4D16-9D52-454FF84C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50" y="52841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6D07B82-BF92-4D3D-8A4E-F9CC401EB97F}"/>
              </a:ext>
            </a:extLst>
          </p:cNvPr>
          <p:cNvSpPr txBox="1"/>
          <p:nvPr/>
        </p:nvSpPr>
        <p:spPr>
          <a:xfrm>
            <a:off x="4501994" y="2176790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714B8CC-C0A3-4852-919A-A34F5F2A50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635" y="1699384"/>
            <a:ext cx="469900" cy="4699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515A940-6809-433A-9BE0-544D620D9C3D}"/>
              </a:ext>
            </a:extLst>
          </p:cNvPr>
          <p:cNvSpPr txBox="1"/>
          <p:nvPr/>
        </p:nvSpPr>
        <p:spPr>
          <a:xfrm>
            <a:off x="6684338" y="2176790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5852E716-28A7-454F-98A2-9A3AB55D88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6979" y="1699384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09D38D-CA78-40A5-9C77-1DE6DDE523D1}"/>
              </a:ext>
            </a:extLst>
          </p:cNvPr>
          <p:cNvSpPr txBox="1"/>
          <p:nvPr/>
        </p:nvSpPr>
        <p:spPr>
          <a:xfrm>
            <a:off x="2713774" y="40386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DataKeeper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9C0DB-5BD2-4B93-90B1-56B29CA87234}"/>
              </a:ext>
            </a:extLst>
          </p:cNvPr>
          <p:cNvSpPr txBox="1"/>
          <p:nvPr/>
        </p:nvSpPr>
        <p:spPr>
          <a:xfrm>
            <a:off x="2871670" y="2842845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A9115010-8240-494D-980B-1EE5BBF0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93" y="21409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7">
            <a:extLst>
              <a:ext uri="{FF2B5EF4-FFF2-40B4-BE49-F238E27FC236}">
                <a16:creationId xmlns:a16="http://schemas.microsoft.com/office/drawing/2014/main" id="{51C9771A-2065-4A13-B54A-64393229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3" y="33585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5">
            <a:extLst>
              <a:ext uri="{FF2B5EF4-FFF2-40B4-BE49-F238E27FC236}">
                <a16:creationId xmlns:a16="http://schemas.microsoft.com/office/drawing/2014/main" id="{139329F1-A3F5-4F0B-B056-DE8A61EA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3" y="45941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Freeform 36">
            <a:extLst>
              <a:ext uri="{FF2B5EF4-FFF2-40B4-BE49-F238E27FC236}">
                <a16:creationId xmlns:a16="http://schemas.microsoft.com/office/drawing/2014/main" id="{1DF04EE1-5C7B-4403-8532-5E4810BB8E43}"/>
              </a:ext>
            </a:extLst>
          </p:cNvPr>
          <p:cNvSpPr/>
          <p:nvPr/>
        </p:nvSpPr>
        <p:spPr>
          <a:xfrm rot="16200000" flipH="1">
            <a:off x="2212490" y="4639841"/>
            <a:ext cx="451063" cy="138843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0C2B24B6-9E55-4495-A61F-8E12C8C7E840}"/>
              </a:ext>
            </a:extLst>
          </p:cNvPr>
          <p:cNvSpPr/>
          <p:nvPr/>
        </p:nvSpPr>
        <p:spPr>
          <a:xfrm rot="16200000" flipH="1" flipV="1">
            <a:off x="5234806" y="3588526"/>
            <a:ext cx="451063" cy="34910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A453E03-86A2-4806-A465-0862A96D255C}"/>
              </a:ext>
            </a:extLst>
          </p:cNvPr>
          <p:cNvCxnSpPr>
            <a:cxnSpLocks/>
          </p:cNvCxnSpPr>
          <p:nvPr/>
        </p:nvCxnSpPr>
        <p:spPr>
          <a:xfrm flipV="1">
            <a:off x="5019261" y="5108527"/>
            <a:ext cx="0" cy="45106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4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507005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6898" y="231335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275295" y="277213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11488" y="134609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6" y="978748"/>
            <a:ext cx="1079769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15191" y="356208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09" y="172372"/>
            <a:ext cx="1183381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560063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193" y="199979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48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19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318611" y="1439094"/>
            <a:ext cx="72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0745" y="1393677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553" y="226407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92950" y="272286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510708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55580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005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0709" y="3581610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130699" y="1440385"/>
            <a:ext cx="7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3111" y="141284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49679" y="1998198"/>
            <a:ext cx="7780688" cy="10509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849679" y="3943351"/>
            <a:ext cx="7780688" cy="10287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WSFC with DataKeeper Replication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69975" y="4296371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0871" y="4325059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1849679" y="4326584"/>
            <a:ext cx="6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Primary </a:t>
            </a:r>
          </a:p>
          <a:p>
            <a:pPr algn="r"/>
            <a:r>
              <a:rPr lang="en-US" sz="1200" dirty="0"/>
              <a:t>replica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5968611" y="4345947"/>
            <a:ext cx="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 </a:t>
            </a:r>
          </a:p>
          <a:p>
            <a:r>
              <a:rPr lang="en-US" sz="1200" dirty="0"/>
              <a:t>replica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8278957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0746" y="229396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8282660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812753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957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2661" y="3581610"/>
            <a:ext cx="274320" cy="2743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EACCDE-2D10-8E4B-8BDD-976C49BE4F0A}"/>
              </a:ext>
            </a:extLst>
          </p:cNvPr>
          <p:cNvSpPr txBox="1"/>
          <p:nvPr/>
        </p:nvSpPr>
        <p:spPr>
          <a:xfrm>
            <a:off x="9885273" y="1477195"/>
            <a:ext cx="80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9D99654-57CC-ED47-80DC-952C50E52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599" y="1425105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95186" y="4319096"/>
            <a:ext cx="573743" cy="57374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F9A851C-9665-6D40-A2B6-640A94E9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939" y="199979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8466762" y="281441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8933278" y="4353812"/>
            <a:ext cx="8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 </a:t>
            </a:r>
          </a:p>
          <a:p>
            <a:r>
              <a:rPr lang="en-US" sz="1200" dirty="0"/>
              <a:t>replica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E0A2064-BCAB-4044-A630-2280D9B8ED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28149" y="1650851"/>
            <a:ext cx="569293" cy="5692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11162287" y="2232735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Systems Manager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69C45E3-4A9A-5C43-B3ED-6BF60DAB36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42116" y="3048000"/>
            <a:ext cx="541359" cy="5413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11137316" y="3589359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Secrets Manager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71202" y="4027113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9929723" y="4457701"/>
            <a:ext cx="78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File share witness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0151" y="4241650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-or-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35230" y="5206238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-or-</a:t>
            </a:r>
          </a:p>
        </p:txBody>
      </p:sp>
      <p:pic>
        <p:nvPicPr>
          <p:cNvPr id="74" name="Graphic 2">
            <a:extLst>
              <a:ext uri="{FF2B5EF4-FFF2-40B4-BE49-F238E27FC236}">
                <a16:creationId xmlns:a16="http://schemas.microsoft.com/office/drawing/2014/main" id="{699E6240-8B2F-3045-B032-7F60D9A021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76133" y="5003800"/>
            <a:ext cx="464969" cy="464969"/>
          </a:xfrm>
          <a:prstGeom prst="rect">
            <a:avLst/>
          </a:prstGeom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5B43E770-5BA6-7148-BD4A-BA7978A0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293" y="5461801"/>
            <a:ext cx="763777" cy="46166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altLang="en-US" dirty="0"/>
              <a:t>Amazon</a:t>
            </a:r>
          </a:p>
          <a:p>
            <a:pPr algn="ctr"/>
            <a:r>
              <a:rPr lang="en-US" altLang="en-US" dirty="0"/>
              <a:t>FSx</a:t>
            </a:r>
          </a:p>
        </p:txBody>
      </p:sp>
      <p:pic>
        <p:nvPicPr>
          <p:cNvPr id="76" name="Graphic 7">
            <a:extLst>
              <a:ext uri="{FF2B5EF4-FFF2-40B4-BE49-F238E27FC236}">
                <a16:creationId xmlns:a16="http://schemas.microsoft.com/office/drawing/2014/main" id="{DC69DEAB-CE7F-4D45-920E-BA1AD422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704" y="4457701"/>
            <a:ext cx="539496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B0B2D327-5291-4292-BC6C-E36B405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263" y="5181600"/>
            <a:ext cx="2243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b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6869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148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Johnston</cp:lastModifiedBy>
  <cp:revision>63</cp:revision>
  <dcterms:created xsi:type="dcterms:W3CDTF">2018-10-24T18:20:21Z</dcterms:created>
  <dcterms:modified xsi:type="dcterms:W3CDTF">2022-09-17T03:46:20Z</dcterms:modified>
</cp:coreProperties>
</file>