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A308BA-E809-4CCB-A8A1-A1314182D7A3}">
          <p14:sldIdLst>
            <p14:sldId id="261"/>
          </p14:sldIdLst>
        </p14:section>
        <p14:section name="OLD - Do not use" id="{3CA19DAC-AEFA-45FA-84EB-68CA044D5DE1}">
          <p14:sldIdLst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B86"/>
    <a:srgbClr val="5E6B86"/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93"/>
    <p:restoredTop sz="94708"/>
  </p:normalViewPr>
  <p:slideViewPr>
    <p:cSldViewPr snapToObjects="1">
      <p:cViewPr varScale="1">
        <p:scale>
          <a:sx n="98" d="100"/>
          <a:sy n="98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" Type="http://schemas.microsoft.com/office/2007/relationships/hdphoto" Target="../media/hdphoto1.wdp"/><Relationship Id="rId21" Type="http://schemas.openxmlformats.org/officeDocument/2006/relationships/image" Target="../media/image24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7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6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6385598" y="1355882"/>
            <a:ext cx="1627632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0210" y="2593812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6713088" y="3063413"/>
            <a:ext cx="100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2931261" y="1346092"/>
            <a:ext cx="1625917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2372210" y="978749"/>
            <a:ext cx="5952803" cy="521885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934964" y="3562086"/>
            <a:ext cx="1627632" cy="179790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2184423" y="172373"/>
            <a:ext cx="7797777" cy="62368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2779837" y="619973"/>
            <a:ext cx="1938438" cy="569483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810" y="2503942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4424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2209" y="980233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31261" y="1343733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34965" y="3571820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3245174" y="2173684"/>
            <a:ext cx="1035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27815" y="1696278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27815" y="2593812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205581" y="3063413"/>
            <a:ext cx="1140092" cy="26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6389302" y="3571875"/>
            <a:ext cx="1627632" cy="17875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234175" y="629763"/>
            <a:ext cx="1938438" cy="569483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85599" y="1353523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89303" y="3581610"/>
            <a:ext cx="274320" cy="27432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3016413" y="2503942"/>
            <a:ext cx="4927599" cy="83545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17EDEE-CE65-4447-A2E3-63BB12023B47}"/>
              </a:ext>
            </a:extLst>
          </p:cNvPr>
          <p:cNvSpPr/>
          <p:nvPr/>
        </p:nvSpPr>
        <p:spPr>
          <a:xfrm>
            <a:off x="3016412" y="4020455"/>
            <a:ext cx="4927599" cy="122566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10123651-17B0-2A44-8CA4-B77BD7B2FA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75894" y="4112134"/>
            <a:ext cx="573743" cy="57374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E199607-7A71-D842-BF36-F0C99179EC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28289" y="4112134"/>
            <a:ext cx="573743" cy="57374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1302C80-B7EB-D248-900A-0DDAF4CD099C}"/>
              </a:ext>
            </a:extLst>
          </p:cNvPr>
          <p:cNvSpPr txBox="1"/>
          <p:nvPr/>
        </p:nvSpPr>
        <p:spPr>
          <a:xfrm>
            <a:off x="2987385" y="4691390"/>
            <a:ext cx="1519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SQL Server node 1 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 replica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219184-E6D6-5740-B4EF-30598FA614EA}"/>
              </a:ext>
            </a:extLst>
          </p:cNvPr>
          <p:cNvSpPr txBox="1"/>
          <p:nvPr/>
        </p:nvSpPr>
        <p:spPr>
          <a:xfrm>
            <a:off x="6405993" y="4691390"/>
            <a:ext cx="158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SQL Server node 2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 replica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1108FB-9F50-0548-AD17-7568A51E46F2}"/>
              </a:ext>
            </a:extLst>
          </p:cNvPr>
          <p:cNvSpPr txBox="1"/>
          <p:nvPr/>
        </p:nvSpPr>
        <p:spPr>
          <a:xfrm>
            <a:off x="8400548" y="5695123"/>
            <a:ext cx="1504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Systems Manager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75AA82-F7C7-4B40-A009-A58E49642607}"/>
              </a:ext>
            </a:extLst>
          </p:cNvPr>
          <p:cNvSpPr txBox="1"/>
          <p:nvPr/>
        </p:nvSpPr>
        <p:spPr>
          <a:xfrm>
            <a:off x="8480594" y="4459357"/>
            <a:ext cx="1344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sp>
        <p:nvSpPr>
          <p:cNvPr id="77" name="TextBox 9">
            <a:extLst>
              <a:ext uri="{FF2B5EF4-FFF2-40B4-BE49-F238E27FC236}">
                <a16:creationId xmlns:a16="http://schemas.microsoft.com/office/drawing/2014/main" id="{B0B2D327-5291-4292-BC6C-E36B405F7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594" y="3228202"/>
            <a:ext cx="1344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 Service</a:t>
            </a:r>
          </a:p>
        </p:txBody>
      </p:sp>
      <p:pic>
        <p:nvPicPr>
          <p:cNvPr id="55" name="Graphic 18">
            <a:extLst>
              <a:ext uri="{FF2B5EF4-FFF2-40B4-BE49-F238E27FC236}">
                <a16:creationId xmlns:a16="http://schemas.microsoft.com/office/drawing/2014/main" id="{A2DE0125-7EDE-4BDD-93E9-E6C5A549E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631" y="10668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2">
            <a:extLst>
              <a:ext uri="{FF2B5EF4-FFF2-40B4-BE49-F238E27FC236}">
                <a16:creationId xmlns:a16="http://schemas.microsoft.com/office/drawing/2014/main" id="{705339A6-6C76-4254-8424-7054EA906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138" y="1830387"/>
            <a:ext cx="1580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FSx for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Windows File Server</a:t>
            </a:r>
          </a:p>
        </p:txBody>
      </p:sp>
      <p:sp>
        <p:nvSpPr>
          <p:cNvPr id="60" name="TextBox 16">
            <a:extLst>
              <a:ext uri="{FF2B5EF4-FFF2-40B4-BE49-F238E27FC236}">
                <a16:creationId xmlns:a16="http://schemas.microsoft.com/office/drawing/2014/main" id="{1051FD55-0DC9-49FE-9122-ABE2EF0A2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569" y="5741316"/>
            <a:ext cx="12556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FSx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  <p:pic>
        <p:nvPicPr>
          <p:cNvPr id="61" name="Graphic 17">
            <a:extLst>
              <a:ext uri="{FF2B5EF4-FFF2-40B4-BE49-F238E27FC236}">
                <a16:creationId xmlns:a16="http://schemas.microsoft.com/office/drawing/2014/main" id="{1B7245A7-0A4F-4D16-9D52-454FF84C2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649" y="52919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6D07B82-BF92-4D3D-8A4E-F9CC401EB97F}"/>
              </a:ext>
            </a:extLst>
          </p:cNvPr>
          <p:cNvSpPr txBox="1"/>
          <p:nvPr/>
        </p:nvSpPr>
        <p:spPr>
          <a:xfrm>
            <a:off x="6697569" y="2176790"/>
            <a:ext cx="1035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8714B8CC-C0A3-4852-919A-A34F5F2A50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80210" y="1699384"/>
            <a:ext cx="469900" cy="469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09D38D-CA78-40A5-9C77-1DE6DDE523D1}"/>
              </a:ext>
            </a:extLst>
          </p:cNvPr>
          <p:cNvSpPr txBox="1"/>
          <p:nvPr/>
        </p:nvSpPr>
        <p:spPr>
          <a:xfrm>
            <a:off x="4802090" y="4038600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WSFC cluster </a:t>
            </a:r>
            <a:b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DataKeeper </a:t>
            </a:r>
            <a:b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9C0DB-5BD2-4B93-90B1-56B29CA87234}"/>
              </a:ext>
            </a:extLst>
          </p:cNvPr>
          <p:cNvSpPr txBox="1"/>
          <p:nvPr/>
        </p:nvSpPr>
        <p:spPr>
          <a:xfrm>
            <a:off x="4734965" y="2842845"/>
            <a:ext cx="147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2" name="Graphic 7">
            <a:extLst>
              <a:ext uri="{FF2B5EF4-FFF2-40B4-BE49-F238E27FC236}">
                <a16:creationId xmlns:a16="http://schemas.microsoft.com/office/drawing/2014/main" id="{A9115010-8240-494D-980B-1EE5BBF0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631" y="24742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17">
            <a:extLst>
              <a:ext uri="{FF2B5EF4-FFF2-40B4-BE49-F238E27FC236}">
                <a16:creationId xmlns:a16="http://schemas.microsoft.com/office/drawing/2014/main" id="{51C9771A-2065-4A13-B54A-643932293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321" y="369188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5">
            <a:extLst>
              <a:ext uri="{FF2B5EF4-FFF2-40B4-BE49-F238E27FC236}">
                <a16:creationId xmlns:a16="http://schemas.microsoft.com/office/drawing/2014/main" id="{139329F1-A3F5-4F0B-B056-DE8A61EA5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321" y="492749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Freeform 36">
            <a:extLst>
              <a:ext uri="{FF2B5EF4-FFF2-40B4-BE49-F238E27FC236}">
                <a16:creationId xmlns:a16="http://schemas.microsoft.com/office/drawing/2014/main" id="{1DF04EE1-5C7B-4403-8532-5E4810BB8E43}"/>
              </a:ext>
            </a:extLst>
          </p:cNvPr>
          <p:cNvSpPr/>
          <p:nvPr/>
        </p:nvSpPr>
        <p:spPr>
          <a:xfrm rot="16200000" flipH="1">
            <a:off x="4301483" y="4551262"/>
            <a:ext cx="451066" cy="156559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6" name="Freeform 36">
            <a:extLst>
              <a:ext uri="{FF2B5EF4-FFF2-40B4-BE49-F238E27FC236}">
                <a16:creationId xmlns:a16="http://schemas.microsoft.com/office/drawing/2014/main" id="{0C2B24B6-9E55-4495-A61F-8E12C8C7E840}"/>
              </a:ext>
            </a:extLst>
          </p:cNvPr>
          <p:cNvSpPr/>
          <p:nvPr/>
        </p:nvSpPr>
        <p:spPr>
          <a:xfrm rot="16200000" flipH="1" flipV="1">
            <a:off x="6245399" y="4622979"/>
            <a:ext cx="451063" cy="142216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4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4190023" y="1355882"/>
            <a:ext cx="1627632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4635" y="2593812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4517513" y="3063413"/>
            <a:ext cx="100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930848" y="1346092"/>
            <a:ext cx="1625917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371797" y="978749"/>
            <a:ext cx="7891745" cy="521885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934551" y="3562086"/>
            <a:ext cx="1627632" cy="179790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84010" y="172373"/>
            <a:ext cx="9588166" cy="62368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779424" y="619973"/>
            <a:ext cx="1938438" cy="569483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9309" y="2503942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011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1796" y="980233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0848" y="1343733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4552" y="3571820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1244761" y="2173684"/>
            <a:ext cx="1035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7402" y="1696278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7402" y="2593812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1205168" y="3063413"/>
            <a:ext cx="1140092" cy="26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4193727" y="3571875"/>
            <a:ext cx="1627632" cy="17875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4038600" y="629763"/>
            <a:ext cx="1938438" cy="569483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90024" y="1353523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93728" y="3581610"/>
            <a:ext cx="274320" cy="27432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1016000" y="2503942"/>
            <a:ext cx="6908799" cy="83545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17EDEE-CE65-4447-A2E3-63BB12023B47}"/>
              </a:ext>
            </a:extLst>
          </p:cNvPr>
          <p:cNvSpPr/>
          <p:nvPr/>
        </p:nvSpPr>
        <p:spPr>
          <a:xfrm>
            <a:off x="1016000" y="4020455"/>
            <a:ext cx="6908800" cy="122566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10123651-17B0-2A44-8CA4-B77BD7B2FA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75481" y="4112134"/>
            <a:ext cx="573743" cy="57374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E199607-7A71-D842-BF36-F0C99179EC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32714" y="4112134"/>
            <a:ext cx="573743" cy="57374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1302C80-B7EB-D248-900A-0DDAF4CD099C}"/>
              </a:ext>
            </a:extLst>
          </p:cNvPr>
          <p:cNvSpPr txBox="1"/>
          <p:nvPr/>
        </p:nvSpPr>
        <p:spPr>
          <a:xfrm>
            <a:off x="986972" y="4691390"/>
            <a:ext cx="1519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SQL Server node 1 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 replica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219184-E6D6-5740-B4EF-30598FA614EA}"/>
              </a:ext>
            </a:extLst>
          </p:cNvPr>
          <p:cNvSpPr txBox="1"/>
          <p:nvPr/>
        </p:nvSpPr>
        <p:spPr>
          <a:xfrm>
            <a:off x="4210418" y="4691390"/>
            <a:ext cx="158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SQL Server node 2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 replica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FCA288-1691-2540-8A79-AEB6BC4CAB60}"/>
              </a:ext>
            </a:extLst>
          </p:cNvPr>
          <p:cNvSpPr/>
          <p:nvPr/>
        </p:nvSpPr>
        <p:spPr>
          <a:xfrm>
            <a:off x="6387644" y="1355882"/>
            <a:ext cx="1627632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3" name="Graphic 36">
            <a:extLst>
              <a:ext uri="{FF2B5EF4-FFF2-40B4-BE49-F238E27FC236}">
                <a16:creationId xmlns:a16="http://schemas.microsoft.com/office/drawing/2014/main" id="{C4E4C284-FAB9-4B44-9F8C-32E1EAC8F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6979" y="2593812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AFEF44D-1B41-8042-A64F-D11FF8EC880D}"/>
              </a:ext>
            </a:extLst>
          </p:cNvPr>
          <p:cNvSpPr/>
          <p:nvPr/>
        </p:nvSpPr>
        <p:spPr>
          <a:xfrm>
            <a:off x="6391347" y="3571875"/>
            <a:ext cx="1627632" cy="17875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B90A93-5A97-BD4E-9960-C5CD5DF3ACA4}"/>
              </a:ext>
            </a:extLst>
          </p:cNvPr>
          <p:cNvSpPr/>
          <p:nvPr/>
        </p:nvSpPr>
        <p:spPr>
          <a:xfrm>
            <a:off x="6236220" y="629763"/>
            <a:ext cx="1933746" cy="569483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80C740EE-E304-EB4F-8F4F-655107822F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87644" y="1353523"/>
            <a:ext cx="274320" cy="27432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6756DE6B-8CEF-3C4D-A926-0B3C425D64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91348" y="3581610"/>
            <a:ext cx="274320" cy="27432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5C134F55-C14C-494E-9720-DA08A9B04B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15058" y="4112134"/>
            <a:ext cx="573743" cy="573743"/>
          </a:xfrm>
          <a:prstGeom prst="rect">
            <a:avLst/>
          </a:prstGeom>
          <a:effectLst>
            <a:softEdge rad="0"/>
          </a:effec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376846E-941B-D04E-A9D1-6BB5A5ADC4A9}"/>
              </a:ext>
            </a:extLst>
          </p:cNvPr>
          <p:cNvSpPr txBox="1"/>
          <p:nvPr/>
        </p:nvSpPr>
        <p:spPr>
          <a:xfrm>
            <a:off x="6679531" y="3119735"/>
            <a:ext cx="10447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RD Gateway</a:t>
            </a: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2451FD-4DDC-6948-AC78-4DF42DD371A7}"/>
              </a:ext>
            </a:extLst>
          </p:cNvPr>
          <p:cNvSpPr txBox="1"/>
          <p:nvPr/>
        </p:nvSpPr>
        <p:spPr>
          <a:xfrm>
            <a:off x="6470470" y="4691390"/>
            <a:ext cx="14308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SQL Server node 3 with replica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1108FB-9F50-0548-AD17-7568A51E46F2}"/>
              </a:ext>
            </a:extLst>
          </p:cNvPr>
          <p:cNvSpPr txBox="1"/>
          <p:nvPr/>
        </p:nvSpPr>
        <p:spPr>
          <a:xfrm>
            <a:off x="8268010" y="5361801"/>
            <a:ext cx="1504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Systems Manager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75AA82-F7C7-4B40-A009-A58E49642607}"/>
              </a:ext>
            </a:extLst>
          </p:cNvPr>
          <p:cNvSpPr txBox="1"/>
          <p:nvPr/>
        </p:nvSpPr>
        <p:spPr>
          <a:xfrm>
            <a:off x="8348056" y="4126035"/>
            <a:ext cx="1344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sp>
        <p:nvSpPr>
          <p:cNvPr id="77" name="TextBox 9">
            <a:extLst>
              <a:ext uri="{FF2B5EF4-FFF2-40B4-BE49-F238E27FC236}">
                <a16:creationId xmlns:a16="http://schemas.microsoft.com/office/drawing/2014/main" id="{B0B2D327-5291-4292-BC6C-E36B405F7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056" y="2894880"/>
            <a:ext cx="1344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 Service</a:t>
            </a:r>
          </a:p>
        </p:txBody>
      </p:sp>
      <p:pic>
        <p:nvPicPr>
          <p:cNvPr id="55" name="Graphic 18">
            <a:extLst>
              <a:ext uri="{FF2B5EF4-FFF2-40B4-BE49-F238E27FC236}">
                <a16:creationId xmlns:a16="http://schemas.microsoft.com/office/drawing/2014/main" id="{A2DE0125-7EDE-4BDD-93E9-E6C5A549E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093" y="73347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2">
            <a:extLst>
              <a:ext uri="{FF2B5EF4-FFF2-40B4-BE49-F238E27FC236}">
                <a16:creationId xmlns:a16="http://schemas.microsoft.com/office/drawing/2014/main" id="{705339A6-6C76-4254-8424-7054EA906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497065"/>
            <a:ext cx="1580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FSx for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Windows File Server</a:t>
            </a:r>
          </a:p>
        </p:txBody>
      </p:sp>
      <p:sp>
        <p:nvSpPr>
          <p:cNvPr id="60" name="TextBox 16">
            <a:extLst>
              <a:ext uri="{FF2B5EF4-FFF2-40B4-BE49-F238E27FC236}">
                <a16:creationId xmlns:a16="http://schemas.microsoft.com/office/drawing/2014/main" id="{1051FD55-0DC9-49FE-9122-ABE2EF0A2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741316"/>
            <a:ext cx="12556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FSx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  <p:pic>
        <p:nvPicPr>
          <p:cNvPr id="61" name="Graphic 17">
            <a:extLst>
              <a:ext uri="{FF2B5EF4-FFF2-40B4-BE49-F238E27FC236}">
                <a16:creationId xmlns:a16="http://schemas.microsoft.com/office/drawing/2014/main" id="{1B7245A7-0A4F-4D16-9D52-454FF84C2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650" y="52841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6D07B82-BF92-4D3D-8A4E-F9CC401EB97F}"/>
              </a:ext>
            </a:extLst>
          </p:cNvPr>
          <p:cNvSpPr txBox="1"/>
          <p:nvPr/>
        </p:nvSpPr>
        <p:spPr>
          <a:xfrm>
            <a:off x="4501994" y="2176790"/>
            <a:ext cx="1035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8714B8CC-C0A3-4852-919A-A34F5F2A50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84635" y="1699384"/>
            <a:ext cx="469900" cy="4699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5515A940-6809-433A-9BE0-544D620D9C3D}"/>
              </a:ext>
            </a:extLst>
          </p:cNvPr>
          <p:cNvSpPr txBox="1"/>
          <p:nvPr/>
        </p:nvSpPr>
        <p:spPr>
          <a:xfrm>
            <a:off x="6684338" y="2176790"/>
            <a:ext cx="1035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5852E716-28A7-454F-98A2-9A3AB55D88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66979" y="1699384"/>
            <a:ext cx="469900" cy="469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09D38D-CA78-40A5-9C77-1DE6DDE523D1}"/>
              </a:ext>
            </a:extLst>
          </p:cNvPr>
          <p:cNvSpPr txBox="1"/>
          <p:nvPr/>
        </p:nvSpPr>
        <p:spPr>
          <a:xfrm>
            <a:off x="2713774" y="4038600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WSFC cluster </a:t>
            </a:r>
            <a:b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DataKeeper </a:t>
            </a:r>
            <a:b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9C0DB-5BD2-4B93-90B1-56B29CA87234}"/>
              </a:ext>
            </a:extLst>
          </p:cNvPr>
          <p:cNvSpPr txBox="1"/>
          <p:nvPr/>
        </p:nvSpPr>
        <p:spPr>
          <a:xfrm>
            <a:off x="2871670" y="2842845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  <a:b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pic>
        <p:nvPicPr>
          <p:cNvPr id="82" name="Graphic 7">
            <a:extLst>
              <a:ext uri="{FF2B5EF4-FFF2-40B4-BE49-F238E27FC236}">
                <a16:creationId xmlns:a16="http://schemas.microsoft.com/office/drawing/2014/main" id="{A9115010-8240-494D-980B-1EE5BBF0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093" y="21409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17">
            <a:extLst>
              <a:ext uri="{FF2B5EF4-FFF2-40B4-BE49-F238E27FC236}">
                <a16:creationId xmlns:a16="http://schemas.microsoft.com/office/drawing/2014/main" id="{51C9771A-2065-4A13-B54A-643932293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783" y="33585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5">
            <a:extLst>
              <a:ext uri="{FF2B5EF4-FFF2-40B4-BE49-F238E27FC236}">
                <a16:creationId xmlns:a16="http://schemas.microsoft.com/office/drawing/2014/main" id="{139329F1-A3F5-4F0B-B056-DE8A61EA5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783" y="45941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Freeform 36">
            <a:extLst>
              <a:ext uri="{FF2B5EF4-FFF2-40B4-BE49-F238E27FC236}">
                <a16:creationId xmlns:a16="http://schemas.microsoft.com/office/drawing/2014/main" id="{1DF04EE1-5C7B-4403-8532-5E4810BB8E43}"/>
              </a:ext>
            </a:extLst>
          </p:cNvPr>
          <p:cNvSpPr/>
          <p:nvPr/>
        </p:nvSpPr>
        <p:spPr>
          <a:xfrm rot="16200000" flipH="1">
            <a:off x="2212490" y="4639841"/>
            <a:ext cx="451063" cy="138843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6" name="Freeform 36">
            <a:extLst>
              <a:ext uri="{FF2B5EF4-FFF2-40B4-BE49-F238E27FC236}">
                <a16:creationId xmlns:a16="http://schemas.microsoft.com/office/drawing/2014/main" id="{0C2B24B6-9E55-4495-A61F-8E12C8C7E840}"/>
              </a:ext>
            </a:extLst>
          </p:cNvPr>
          <p:cNvSpPr/>
          <p:nvPr/>
        </p:nvSpPr>
        <p:spPr>
          <a:xfrm rot="16200000" flipH="1" flipV="1">
            <a:off x="5234806" y="3588526"/>
            <a:ext cx="451063" cy="34910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A453E03-86A2-4806-A465-0862A96D255C}"/>
              </a:ext>
            </a:extLst>
          </p:cNvPr>
          <p:cNvCxnSpPr>
            <a:cxnSpLocks/>
          </p:cNvCxnSpPr>
          <p:nvPr/>
        </p:nvCxnSpPr>
        <p:spPr>
          <a:xfrm flipV="1">
            <a:off x="5019261" y="5108527"/>
            <a:ext cx="0" cy="45106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2">
            <a:extLst>
              <a:ext uri="{FF2B5EF4-FFF2-40B4-BE49-F238E27FC236}">
                <a16:creationId xmlns:a16="http://schemas.microsoft.com/office/drawing/2014/main" id="{D79D8339-65E7-46C8-8331-BCF6FC020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6100" y="1642068"/>
            <a:ext cx="187189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This diagram shows the third Availability Zone, which I’m deleting for publication since it’s optional.</a:t>
            </a:r>
          </a:p>
          <a:p>
            <a:pPr eaLnBrk="1" hangingPunct="1"/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—Marcia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AC783E-9493-4862-93DA-929EEF4F9EEF}"/>
              </a:ext>
            </a:extLst>
          </p:cNvPr>
          <p:cNvCxnSpPr>
            <a:cxnSpLocks/>
          </p:cNvCxnSpPr>
          <p:nvPr/>
        </p:nvCxnSpPr>
        <p:spPr>
          <a:xfrm>
            <a:off x="6067343" y="296333"/>
            <a:ext cx="2437577" cy="638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E13388F-D134-4FF6-A498-2F721590F764}"/>
              </a:ext>
            </a:extLst>
          </p:cNvPr>
          <p:cNvCxnSpPr>
            <a:cxnSpLocks/>
          </p:cNvCxnSpPr>
          <p:nvPr/>
        </p:nvCxnSpPr>
        <p:spPr>
          <a:xfrm flipH="1">
            <a:off x="6132165" y="324773"/>
            <a:ext cx="2220084" cy="623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1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4507005" y="1355882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6898" y="2313355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5275295" y="2772137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RDGW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711488" y="1346092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371796" y="978748"/>
            <a:ext cx="10797699" cy="52662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715191" y="3562085"/>
            <a:ext cx="2470969" cy="256494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84009" y="172372"/>
            <a:ext cx="11833819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560063" y="61997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3193" y="1999794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011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1796" y="980233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1488" y="1343733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5192" y="3571820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318611" y="1439094"/>
            <a:ext cx="72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70745" y="1393677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44553" y="2264079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1992950" y="2722861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RDGW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4510708" y="3571875"/>
            <a:ext cx="2470969" cy="256494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4355580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7005" y="1353523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10709" y="3581610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6130699" y="1440385"/>
            <a:ext cx="76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3111" y="1412840"/>
            <a:ext cx="469900" cy="4699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1849679" y="1998198"/>
            <a:ext cx="7780688" cy="105093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17EDEE-CE65-4447-A2E3-63BB12023B47}"/>
              </a:ext>
            </a:extLst>
          </p:cNvPr>
          <p:cNvSpPr/>
          <p:nvPr/>
        </p:nvSpPr>
        <p:spPr>
          <a:xfrm>
            <a:off x="1849679" y="3943351"/>
            <a:ext cx="7780688" cy="10287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WSFC with DataKeeper Replication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10123651-17B0-2A44-8CA4-B77BD7B2FA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69975" y="4296371"/>
            <a:ext cx="573743" cy="57374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E199607-7A71-D842-BF36-F0C99179EC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80871" y="4325059"/>
            <a:ext cx="573743" cy="57374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1302C80-B7EB-D248-900A-0DDAF4CD099C}"/>
              </a:ext>
            </a:extLst>
          </p:cNvPr>
          <p:cNvSpPr txBox="1"/>
          <p:nvPr/>
        </p:nvSpPr>
        <p:spPr>
          <a:xfrm>
            <a:off x="1849679" y="4326584"/>
            <a:ext cx="674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Primary </a:t>
            </a:r>
          </a:p>
          <a:p>
            <a:pPr algn="r"/>
            <a:r>
              <a:rPr lang="en-US" sz="1200" dirty="0"/>
              <a:t>replica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219184-E6D6-5740-B4EF-30598FA614EA}"/>
              </a:ext>
            </a:extLst>
          </p:cNvPr>
          <p:cNvSpPr txBox="1"/>
          <p:nvPr/>
        </p:nvSpPr>
        <p:spPr>
          <a:xfrm>
            <a:off x="5968611" y="4345947"/>
            <a:ext cx="9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Secondary </a:t>
            </a:r>
          </a:p>
          <a:p>
            <a:r>
              <a:rPr lang="en-US" sz="1200" dirty="0"/>
              <a:t>replica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FCA288-1691-2540-8A79-AEB6BC4CAB60}"/>
              </a:ext>
            </a:extLst>
          </p:cNvPr>
          <p:cNvSpPr/>
          <p:nvPr/>
        </p:nvSpPr>
        <p:spPr>
          <a:xfrm>
            <a:off x="8278957" y="1355882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43" name="Graphic 36">
            <a:extLst>
              <a:ext uri="{FF2B5EF4-FFF2-40B4-BE49-F238E27FC236}">
                <a16:creationId xmlns:a16="http://schemas.microsoft.com/office/drawing/2014/main" id="{C4E4C284-FAB9-4B44-9F8C-32E1EAC8F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0746" y="2293965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AFEF44D-1B41-8042-A64F-D11FF8EC880D}"/>
              </a:ext>
            </a:extLst>
          </p:cNvPr>
          <p:cNvSpPr/>
          <p:nvPr/>
        </p:nvSpPr>
        <p:spPr>
          <a:xfrm>
            <a:off x="8282660" y="3571875"/>
            <a:ext cx="2470969" cy="256494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B90A93-5A97-BD4E-9960-C5CD5DF3ACA4}"/>
              </a:ext>
            </a:extLst>
          </p:cNvPr>
          <p:cNvSpPr/>
          <p:nvPr/>
        </p:nvSpPr>
        <p:spPr>
          <a:xfrm>
            <a:off x="8127532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3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80C740EE-E304-EB4F-8F4F-655107822F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78957" y="1353523"/>
            <a:ext cx="274320" cy="27432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6756DE6B-8CEF-3C4D-A926-0B3C425D64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82661" y="3581610"/>
            <a:ext cx="274320" cy="27432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9EACCDE-2D10-8E4B-8BDD-976C49BE4F0A}"/>
              </a:ext>
            </a:extLst>
          </p:cNvPr>
          <p:cNvSpPr txBox="1"/>
          <p:nvPr/>
        </p:nvSpPr>
        <p:spPr>
          <a:xfrm>
            <a:off x="9885273" y="1477195"/>
            <a:ext cx="809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A9D99654-57CC-ED47-80DC-952C50E520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73599" y="1425105"/>
            <a:ext cx="469900" cy="4699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5C134F55-C14C-494E-9720-DA08A9B04B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95186" y="4319096"/>
            <a:ext cx="573743" cy="573743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CF9A851C-9665-6D40-A2B6-640A94E97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0939" y="1999794"/>
            <a:ext cx="330200" cy="3302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376846E-941B-D04E-A9D1-6BB5A5ADC4A9}"/>
              </a:ext>
            </a:extLst>
          </p:cNvPr>
          <p:cNvSpPr txBox="1"/>
          <p:nvPr/>
        </p:nvSpPr>
        <p:spPr>
          <a:xfrm>
            <a:off x="8466762" y="2814414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RDGW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2451FD-4DDC-6948-AC78-4DF42DD371A7}"/>
              </a:ext>
            </a:extLst>
          </p:cNvPr>
          <p:cNvSpPr txBox="1"/>
          <p:nvPr/>
        </p:nvSpPr>
        <p:spPr>
          <a:xfrm>
            <a:off x="8933278" y="4353812"/>
            <a:ext cx="84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Third  </a:t>
            </a:r>
          </a:p>
          <a:p>
            <a:r>
              <a:rPr lang="en-US" sz="1200" dirty="0"/>
              <a:t>replica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8E0A2064-BCAB-4044-A630-2280D9B8EDE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328149" y="1650851"/>
            <a:ext cx="569293" cy="56929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01108FB-9F50-0548-AD17-7568A51E46F2}"/>
              </a:ext>
            </a:extLst>
          </p:cNvPr>
          <p:cNvSpPr txBox="1"/>
          <p:nvPr/>
        </p:nvSpPr>
        <p:spPr>
          <a:xfrm>
            <a:off x="11162287" y="2232735"/>
            <a:ext cx="90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Systems Manager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A69C45E3-4A9A-5C43-B3ED-6BF60DAB36E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342116" y="3048000"/>
            <a:ext cx="541359" cy="54135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C75AA82-F7C7-4B40-A009-A58E49642607}"/>
              </a:ext>
            </a:extLst>
          </p:cNvPr>
          <p:cNvSpPr txBox="1"/>
          <p:nvPr/>
        </p:nvSpPr>
        <p:spPr>
          <a:xfrm>
            <a:off x="11137316" y="3589359"/>
            <a:ext cx="95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Secrets Manager</a:t>
            </a:r>
          </a:p>
        </p:txBody>
      </p:sp>
      <p:pic>
        <p:nvPicPr>
          <p:cNvPr id="70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71202" y="4027113"/>
            <a:ext cx="469900" cy="4699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9929723" y="4457701"/>
            <a:ext cx="78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File share witness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50151" y="4241650"/>
            <a:ext cx="443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-or-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35230" y="5206238"/>
            <a:ext cx="443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-or-</a:t>
            </a:r>
          </a:p>
        </p:txBody>
      </p:sp>
      <p:pic>
        <p:nvPicPr>
          <p:cNvPr id="74" name="Graphic 2">
            <a:extLst>
              <a:ext uri="{FF2B5EF4-FFF2-40B4-BE49-F238E27FC236}">
                <a16:creationId xmlns:a16="http://schemas.microsoft.com/office/drawing/2014/main" id="{699E6240-8B2F-3045-B032-7F60D9A021B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076133" y="5003800"/>
            <a:ext cx="464969" cy="464969"/>
          </a:xfrm>
          <a:prstGeom prst="rect">
            <a:avLst/>
          </a:prstGeom>
        </p:spPr>
      </p:pic>
      <p:sp>
        <p:nvSpPr>
          <p:cNvPr id="75" name="TextBox 28">
            <a:extLst>
              <a:ext uri="{FF2B5EF4-FFF2-40B4-BE49-F238E27FC236}">
                <a16:creationId xmlns:a16="http://schemas.microsoft.com/office/drawing/2014/main" id="{5B43E770-5BA6-7148-BD4A-BA7978A08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1293" y="5461801"/>
            <a:ext cx="763777" cy="46166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altLang="en-US" dirty="0"/>
              <a:t>Amazon</a:t>
            </a:r>
          </a:p>
          <a:p>
            <a:pPr algn="ctr"/>
            <a:r>
              <a:rPr lang="en-US" altLang="en-US" dirty="0"/>
              <a:t>FSx</a:t>
            </a:r>
          </a:p>
        </p:txBody>
      </p:sp>
      <p:pic>
        <p:nvPicPr>
          <p:cNvPr id="76" name="Graphic 7">
            <a:extLst>
              <a:ext uri="{FF2B5EF4-FFF2-40B4-BE49-F238E27FC236}">
                <a16:creationId xmlns:a16="http://schemas.microsoft.com/office/drawing/2014/main" id="{DC69DEAB-CE7F-4D45-920E-BA1AD4225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704" y="4457701"/>
            <a:ext cx="539496" cy="53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9">
            <a:extLst>
              <a:ext uri="{FF2B5EF4-FFF2-40B4-BE49-F238E27FC236}">
                <a16:creationId xmlns:a16="http://schemas.microsoft.com/office/drawing/2014/main" id="{B0B2D327-5291-4292-BC6C-E36B405F7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2263" y="5181600"/>
            <a:ext cx="22431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</a:p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b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16869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234</Words>
  <Application>Microsoft Office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Marcia Johnston</cp:lastModifiedBy>
  <cp:revision>66</cp:revision>
  <dcterms:created xsi:type="dcterms:W3CDTF">2018-10-24T18:20:21Z</dcterms:created>
  <dcterms:modified xsi:type="dcterms:W3CDTF">2022-09-20T20:03:49Z</dcterms:modified>
</cp:coreProperties>
</file>