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B86"/>
    <a:srgbClr val="5E6B86"/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93"/>
    <p:restoredTop sz="94708"/>
  </p:normalViewPr>
  <p:slideViewPr>
    <p:cSldViewPr snapToGrid="0" snapToObjects="1">
      <p:cViewPr varScale="1">
        <p:scale>
          <a:sx n="133" d="100"/>
          <a:sy n="13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26" Type="http://schemas.openxmlformats.org/officeDocument/2006/relationships/image" Target="../media/image15.sv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24" Type="http://schemas.openxmlformats.org/officeDocument/2006/relationships/image" Target="../media/image1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1138.svg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4507005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241" y="231335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060638" y="277213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711488" y="134609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71796" y="978748"/>
            <a:ext cx="1079769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715191" y="356208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009" y="172372"/>
            <a:ext cx="1183381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560063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3193" y="1999794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84011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71796" y="98023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11488" y="134373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15192" y="3571820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318611" y="1439094"/>
            <a:ext cx="72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970745" y="1393677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244553" y="2264079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992950" y="272286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1280584" y="313448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1223326" y="585003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4510708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355580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07005" y="1353523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510709" y="3581610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130699" y="1440385"/>
            <a:ext cx="76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783111" y="1412840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5076101" y="314427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5018843" y="585982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950231" y="6208229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849679" y="1998198"/>
            <a:ext cx="7780688" cy="105093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1849679" y="3943351"/>
            <a:ext cx="7780688" cy="10287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WSFC with DataKeeper Replication</a:t>
            </a:r>
            <a:endParaRPr lang="en-US" sz="1200" dirty="0">
              <a:solidFill>
                <a:srgbClr val="5A6B86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469975" y="4296371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380871" y="4325059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1849679" y="4326584"/>
            <a:ext cx="67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Primary </a:t>
            </a:r>
            <a:endParaRPr lang="en-US" sz="1200" dirty="0" smtClean="0"/>
          </a:p>
          <a:p>
            <a:pPr algn="r"/>
            <a:r>
              <a:rPr lang="en-US" sz="1200" dirty="0" smtClean="0"/>
              <a:t>replica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5968611" y="4345947"/>
            <a:ext cx="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Secondary </a:t>
            </a:r>
            <a:endParaRPr lang="en-US" sz="1200" dirty="0" smtClean="0"/>
          </a:p>
          <a:p>
            <a:r>
              <a:rPr lang="en-US" sz="1200" dirty="0" smtClean="0"/>
              <a:t>replica</a:t>
            </a:r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DED202-AACE-4B4D-8576-764F2AAC561B}"/>
              </a:ext>
            </a:extLst>
          </p:cNvPr>
          <p:cNvSpPr/>
          <p:nvPr/>
        </p:nvSpPr>
        <p:spPr>
          <a:xfrm>
            <a:off x="2314105" y="5130927"/>
            <a:ext cx="6939738" cy="7526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0AE857-F522-9E4F-BFAF-065A4C8450D9}"/>
              </a:ext>
            </a:extLst>
          </p:cNvPr>
          <p:cNvSpPr txBox="1"/>
          <p:nvPr/>
        </p:nvSpPr>
        <p:spPr>
          <a:xfrm>
            <a:off x="4965481" y="5130926"/>
            <a:ext cx="1635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Directory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E97DA4F2-A524-5941-A286-847E2EF46E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 flipV="1">
            <a:off x="3714089" y="5129657"/>
            <a:ext cx="329304" cy="3293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6FCA288-1691-2540-8A79-AEB6BC4CAB60}"/>
              </a:ext>
            </a:extLst>
          </p:cNvPr>
          <p:cNvSpPr/>
          <p:nvPr/>
        </p:nvSpPr>
        <p:spPr>
          <a:xfrm>
            <a:off x="8278957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43" name="Graphic 36">
            <a:extLst>
              <a:ext uri="{FF2B5EF4-FFF2-40B4-BE49-F238E27FC236}">
                <a16:creationId xmlns:a16="http://schemas.microsoft.com/office/drawing/2014/main" id="{C4E4C284-FAB9-4B44-9F8C-32E1EAC8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0746" y="229396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FEF44D-1B41-8042-A64F-D11FF8EC880D}"/>
              </a:ext>
            </a:extLst>
          </p:cNvPr>
          <p:cNvSpPr/>
          <p:nvPr/>
        </p:nvSpPr>
        <p:spPr>
          <a:xfrm>
            <a:off x="8282660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B90A93-5A97-BD4E-9960-C5CD5DF3ACA4}"/>
              </a:ext>
            </a:extLst>
          </p:cNvPr>
          <p:cNvSpPr/>
          <p:nvPr/>
        </p:nvSpPr>
        <p:spPr>
          <a:xfrm>
            <a:off x="812753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3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0C740EE-E304-EB4F-8F4F-655107822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278957" y="1353523"/>
            <a:ext cx="274320" cy="27432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756DE6B-8CEF-3C4D-A926-0B3C425D6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282661" y="3581610"/>
            <a:ext cx="274320" cy="27432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EACCDE-2D10-8E4B-8BDD-976C49BE4F0A}"/>
              </a:ext>
            </a:extLst>
          </p:cNvPr>
          <p:cNvSpPr txBox="1"/>
          <p:nvPr/>
        </p:nvSpPr>
        <p:spPr>
          <a:xfrm>
            <a:off x="9885273" y="1477195"/>
            <a:ext cx="80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9D99654-57CC-ED47-80DC-952C50E52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573599" y="1425105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FCEACCD-CB9D-C34F-8C52-D5AC18C59B03}"/>
              </a:ext>
            </a:extLst>
          </p:cNvPr>
          <p:cNvSpPr txBox="1"/>
          <p:nvPr/>
        </p:nvSpPr>
        <p:spPr>
          <a:xfrm>
            <a:off x="8848053" y="314427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10.0.160.0/20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28603-D89A-DE44-9456-7DA7621DE4AD}"/>
              </a:ext>
            </a:extLst>
          </p:cNvPr>
          <p:cNvSpPr txBox="1"/>
          <p:nvPr/>
        </p:nvSpPr>
        <p:spPr>
          <a:xfrm>
            <a:off x="8790795" y="585982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10.0.64.0/19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C134F55-C14C-494E-9720-DA08A9B04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395186" y="4319096"/>
            <a:ext cx="573743" cy="57374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F9A851C-9665-6D40-A2B6-640A94E9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40939" y="1999794"/>
            <a:ext cx="330200" cy="330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376846E-941B-D04E-A9D1-6BB5A5ADC4A9}"/>
              </a:ext>
            </a:extLst>
          </p:cNvPr>
          <p:cNvSpPr txBox="1"/>
          <p:nvPr/>
        </p:nvSpPr>
        <p:spPr>
          <a:xfrm>
            <a:off x="8466762" y="281441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2451FD-4DDC-6948-AC78-4DF42DD371A7}"/>
              </a:ext>
            </a:extLst>
          </p:cNvPr>
          <p:cNvSpPr txBox="1"/>
          <p:nvPr/>
        </p:nvSpPr>
        <p:spPr>
          <a:xfrm>
            <a:off x="8933278" y="4353812"/>
            <a:ext cx="8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r>
              <a:rPr lang="en-US" sz="1200" dirty="0" smtClean="0"/>
              <a:t>replica</a:t>
            </a:r>
            <a:endParaRPr lang="en-US" sz="1200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8E0A2064-BCAB-4044-A630-2280D9B8EDE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1328149" y="1650851"/>
            <a:ext cx="569293" cy="56929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01108FB-9F50-0548-AD17-7568A51E46F2}"/>
              </a:ext>
            </a:extLst>
          </p:cNvPr>
          <p:cNvSpPr txBox="1"/>
          <p:nvPr/>
        </p:nvSpPr>
        <p:spPr>
          <a:xfrm>
            <a:off x="11162287" y="2232735"/>
            <a:ext cx="9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Systems </a:t>
            </a:r>
            <a:r>
              <a:rPr lang="en-US" sz="1200" dirty="0"/>
              <a:t>Manager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69C45E3-4A9A-5C43-B3ED-6BF60DAB36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1342116" y="3159710"/>
            <a:ext cx="541359" cy="5413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75AA82-F7C7-4B40-A009-A58E49642607}"/>
              </a:ext>
            </a:extLst>
          </p:cNvPr>
          <p:cNvSpPr txBox="1"/>
          <p:nvPr/>
        </p:nvSpPr>
        <p:spPr>
          <a:xfrm>
            <a:off x="11137316" y="3701069"/>
            <a:ext cx="95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Secrets </a:t>
            </a:r>
            <a:r>
              <a:rPr lang="en-US" sz="1200" dirty="0"/>
              <a:t>Manager</a:t>
            </a: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071202" y="4027113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9929723" y="4457701"/>
            <a:ext cx="78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File share witness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650151" y="4241650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-or-</a:t>
            </a:r>
            <a:endParaRPr lang="en-US" sz="1200" dirty="0"/>
          </a:p>
        </p:txBody>
      </p:sp>
      <p:pic>
        <p:nvPicPr>
          <p:cNvPr id="72" name="Graphic 55">
            <a:extLst>
              <a:ext uri="{FF2B5EF4-FFF2-40B4-BE49-F238E27FC236}">
                <a16:creationId xmlns:a16="http://schemas.microsoft.com/office/drawing/2014/main" id="{E97DA4F2-A524-5941-A286-847E2EF46E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 flipV="1">
            <a:off x="7469754" y="5135510"/>
            <a:ext cx="329304" cy="32930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9635230" y="5206238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-or-</a:t>
            </a:r>
            <a:endParaRPr lang="en-US" sz="1200" dirty="0"/>
          </a:p>
        </p:txBody>
      </p:sp>
      <p:pic>
        <p:nvPicPr>
          <p:cNvPr id="74" name="Graphic 2">
            <a:extLst>
              <a:ext uri="{FF2B5EF4-FFF2-40B4-BE49-F238E27FC236}">
                <a16:creationId xmlns:a16="http://schemas.microsoft.com/office/drawing/2014/main" id="{699E6240-8B2F-3045-B032-7F60D9A021B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0076133" y="5003800"/>
            <a:ext cx="464969" cy="464969"/>
          </a:xfrm>
          <a:prstGeom prst="rect">
            <a:avLst/>
          </a:prstGeom>
        </p:spPr>
      </p:pic>
      <p:sp>
        <p:nvSpPr>
          <p:cNvPr id="75" name="TextBox 28">
            <a:extLst>
              <a:ext uri="{FF2B5EF4-FFF2-40B4-BE49-F238E27FC236}">
                <a16:creationId xmlns:a16="http://schemas.microsoft.com/office/drawing/2014/main" id="{5B43E770-5BA6-7148-BD4A-BA7978A0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293" y="5461801"/>
            <a:ext cx="763777" cy="46166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altLang="en-US" dirty="0"/>
              <a:t>Amazon</a:t>
            </a:r>
          </a:p>
          <a:p>
            <a:pPr algn="ctr"/>
            <a:r>
              <a:rPr lang="en-US" altLang="en-US" dirty="0" err="1"/>
              <a:t>FSx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32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69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Heath Carroll</cp:lastModifiedBy>
  <cp:revision>40</cp:revision>
  <dcterms:created xsi:type="dcterms:W3CDTF">2018-10-24T18:20:21Z</dcterms:created>
  <dcterms:modified xsi:type="dcterms:W3CDTF">2022-08-25T13:20:19Z</dcterms:modified>
</cp:coreProperties>
</file>