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7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028E-09A8-4225-BF6F-265C8079DC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2" Type="http://schemas.openxmlformats.org/officeDocument/2006/relationships/image" Target="../media/image1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3178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147646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9718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2800" y="1828800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1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1102" y="3352800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3350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5076" y="1574395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332144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145" y="3124200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7818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65071" y="2033954"/>
            <a:ext cx="469900" cy="469900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9502" y="3352800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778500" y="2094808"/>
            <a:ext cx="469900" cy="469900"/>
          </a:xfrm>
          <a:prstGeom prst="rect">
            <a:avLst/>
          </a:prstGeom>
        </p:spPr>
      </p:pic>
      <p:pic>
        <p:nvPicPr>
          <p:cNvPr id="28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657" y="19918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420" y="27538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33132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40664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184980" cy="40429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32962"/>
            <a:ext cx="2884905" cy="4401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268495" y="932962"/>
            <a:ext cx="2884905" cy="4401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1102" y="4191000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4636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node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9502" y="4191000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4636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node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971800" y="4114800"/>
            <a:ext cx="3657600" cy="8382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</a:t>
            </a:r>
            <a:r>
              <a:rPr lang="en-US" sz="1200" dirty="0" err="1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cluser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SIOS DataKeeper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6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09600"/>
            <a:ext cx="9617662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795389" y="1600200"/>
            <a:ext cx="247181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3530" y="1601002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793530" y="3124200"/>
            <a:ext cx="2473670" cy="21791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3529" y="3158998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3038910" y="1942075"/>
            <a:ext cx="3846346" cy="97846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0571" y="1939667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51797" y="2064381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30095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893620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76891" y="2064381"/>
            <a:ext cx="469900" cy="469900"/>
          </a:xfrm>
          <a:prstGeom prst="rect">
            <a:avLst/>
          </a:prstGeom>
        </p:spPr>
      </p:pic>
      <p:pic>
        <p:nvPicPr>
          <p:cNvPr id="1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1102" y="3352800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639875" y="1576754"/>
            <a:ext cx="2468880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9876" y="1574395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636944" y="3124200"/>
            <a:ext cx="2457498" cy="21585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6945" y="3124200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562600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8580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41271" y="2064381"/>
            <a:ext cx="469900" cy="469900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4302" y="3352800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5626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083300" y="2064381"/>
            <a:ext cx="469900" cy="469900"/>
          </a:xfrm>
          <a:prstGeom prst="rect">
            <a:avLst/>
          </a:prstGeom>
        </p:spPr>
      </p:pic>
      <p:pic>
        <p:nvPicPr>
          <p:cNvPr id="28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457" y="19918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220" y="27538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33132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40664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462524" cy="41953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32962"/>
            <a:ext cx="2884905" cy="45534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573295" y="932962"/>
            <a:ext cx="2884905" cy="45534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1102" y="4114800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4560209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node with 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4302" y="41148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573295" y="4580773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node with 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09600"/>
            <a:ext cx="9241692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83496" y="1600200"/>
            <a:ext cx="247181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4816" y="1600200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84961" y="3124200"/>
            <a:ext cx="2468880" cy="21791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4816" y="3129760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22991" y="1942075"/>
            <a:ext cx="3696603" cy="97846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503" y="1935264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3197" y="2064381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01495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65020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291" y="2064381"/>
            <a:ext cx="469900" cy="469900"/>
          </a:xfrm>
          <a:prstGeom prst="rect">
            <a:avLst/>
          </a:prstGeom>
        </p:spPr>
      </p:pic>
      <p:pic>
        <p:nvPicPr>
          <p:cNvPr id="1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2502" y="3446793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590800" y="3879300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202" y="19759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965" y="273799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820" y="32973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995" y="405055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032580" cy="41953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1" y="932962"/>
            <a:ext cx="2743200" cy="45534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2502" y="4208793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590800" y="4641300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node with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274409" y="1602559"/>
            <a:ext cx="2468880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5876" y="160020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274409" y="3150005"/>
            <a:ext cx="2468880" cy="21585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945" y="3150005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8600" y="2542576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494000" y="2545000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77271" y="2090186"/>
            <a:ext cx="469900" cy="469900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0302" y="3446793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8600" y="3879300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0302" y="4208793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09295" y="4641300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 node with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6760" y="2090186"/>
            <a:ext cx="469900" cy="4699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139576" y="926758"/>
            <a:ext cx="2743200" cy="45534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5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148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Censullo, Christopher</cp:lastModifiedBy>
  <cp:revision>7</cp:revision>
  <dcterms:created xsi:type="dcterms:W3CDTF">2021-07-20T19:08:49Z</dcterms:created>
  <dcterms:modified xsi:type="dcterms:W3CDTF">2021-07-26T19:59:11Z</dcterms:modified>
</cp:coreProperties>
</file>