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5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7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7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7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9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9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9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1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9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5028E-09A8-4225-BF6F-265C8079DC3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9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NULL"/><Relationship Id="rId18" Type="http://schemas.openxmlformats.org/officeDocument/2006/relationships/image" Target="../media/image7.png"/><Relationship Id="rId3" Type="http://schemas.openxmlformats.org/officeDocument/2006/relationships/image" Target="NULL"/><Relationship Id="rId34" Type="http://schemas.openxmlformats.org/officeDocument/2006/relationships/image" Target="../media/image9.png"/><Relationship Id="rId7" Type="http://schemas.openxmlformats.org/officeDocument/2006/relationships/image" Target="NULL"/><Relationship Id="rId12" Type="http://schemas.openxmlformats.org/officeDocument/2006/relationships/image" Target="../media/image5.png"/><Relationship Id="rId17" Type="http://schemas.openxmlformats.org/officeDocument/2006/relationships/image" Target="NULL"/><Relationship Id="rId3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NULL"/><Relationship Id="rId32" Type="http://schemas.openxmlformats.org/officeDocument/2006/relationships/image" Target="NULL"/><Relationship Id="rId10" Type="http://schemas.openxmlformats.org/officeDocument/2006/relationships/image" Target="../media/image4.png"/><Relationship Id="rId19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NULL"/><Relationship Id="rId14" Type="http://schemas.openxmlformats.org/officeDocument/2006/relationships/image" Target="../media/image6.png"/><Relationship Id="rId3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588108" y="685800"/>
            <a:ext cx="9317892" cy="4800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108" y="697523"/>
            <a:ext cx="330200" cy="330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523999" y="1600200"/>
            <a:ext cx="274320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  <a:p>
            <a:pPr algn="l"/>
            <a:endParaRPr lang="en-US" sz="1200" dirty="0">
              <a:solidFill>
                <a:schemeClr val="accent5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24000" y="1597841"/>
            <a:ext cx="274320" cy="274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521068" y="3124200"/>
            <a:ext cx="2746132" cy="1905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21069" y="3147646"/>
            <a:ext cx="274320" cy="2743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2971800" y="1828800"/>
            <a:ext cx="3657600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</a:t>
            </a:r>
            <a:r>
              <a:rPr lang="en-US" sz="120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Scaling</a:t>
            </a:r>
          </a:p>
          <a:p>
            <a:pPr algn="ctr"/>
            <a:r>
              <a:rPr lang="en-US" sz="120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group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22800" y="1828800"/>
            <a:ext cx="330200" cy="330200"/>
          </a:xfrm>
          <a:prstGeom prst="rect">
            <a:avLst/>
          </a:prstGeom>
        </p:spPr>
      </p:pic>
      <p:pic>
        <p:nvPicPr>
          <p:cNvPr id="12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69735" y="2094808"/>
            <a:ext cx="469900" cy="469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748033" y="2540217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Linux Bastion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637639" y="2542641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5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20910" y="2057400"/>
            <a:ext cx="469900" cy="4699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5335075" y="1576754"/>
            <a:ext cx="274320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  <a:p>
            <a:pPr algn="l"/>
            <a:endParaRPr lang="en-US" sz="1200" dirty="0">
              <a:solidFill>
                <a:schemeClr val="accent5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5076" y="1574395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332144" y="3124200"/>
            <a:ext cx="2746132" cy="1905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2145" y="3124200"/>
            <a:ext cx="274320" cy="2743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257800" y="2516771"/>
            <a:ext cx="1513305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Linux Bastion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6781800" y="2519195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4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165071" y="2033954"/>
            <a:ext cx="469900" cy="469900"/>
          </a:xfrm>
          <a:prstGeom prst="rect">
            <a:avLst/>
          </a:prstGeom>
        </p:spPr>
      </p:pic>
      <p:pic>
        <p:nvPicPr>
          <p:cNvPr id="27" name="Graphic 43">
            <a:extLst>
              <a:ext uri="{FF2B5EF4-FFF2-40B4-BE49-F238E27FC236}">
                <a16:creationId xmlns:a16="http://schemas.microsoft.com/office/drawing/2014/main" id="{AA07898E-3D66-5446-8B50-9BAB110FEF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Blur/>
                    </a14:imgEffect>
                  </a14:imgLayer>
                </a14:imgProps>
              </a:ex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778500" y="2094808"/>
            <a:ext cx="469900" cy="469900"/>
          </a:xfrm>
          <a:prstGeom prst="rect">
            <a:avLst/>
          </a:prstGeom>
        </p:spPr>
      </p:pic>
      <p:pic>
        <p:nvPicPr>
          <p:cNvPr id="30" name="Graphic 15">
            <a:extLst>
              <a:ext uri="{FF2B5EF4-FFF2-40B4-BE49-F238E27FC236}">
                <a16:creationId xmlns:a16="http://schemas.microsoft.com/office/drawing/2014/main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33132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1">
            <a:extLst>
              <a:ext uri="{FF2B5EF4-FFF2-40B4-BE49-F238E27FC236}">
                <a16:creationId xmlns:a16="http://schemas.microsoft.com/office/drawing/2014/main" id="{EE7EF599-CC93-1843-94CE-F010641A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450" y="406640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1044620" y="1214882"/>
            <a:ext cx="7184980" cy="404291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40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20" y="121488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1447800" y="932962"/>
            <a:ext cx="2884905" cy="440103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5268495" y="932962"/>
            <a:ext cx="2884905" cy="440103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41102" y="3810000"/>
            <a:ext cx="469900" cy="4699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819400" y="4255409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Cluster node 1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79502" y="3810000"/>
            <a:ext cx="469900" cy="4699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257800" y="4255409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Cluster node 2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2971800" y="3733800"/>
            <a:ext cx="3657600" cy="8382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high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cluster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6002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7025" y="2362200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</p:spTree>
    <p:extLst>
      <p:ext uri="{BB962C8B-B14F-4D97-AF65-F5344CB8AC3E}">
        <p14:creationId xmlns:p14="http://schemas.microsoft.com/office/powerpoint/2010/main" val="159146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May, Dave</cp:lastModifiedBy>
  <cp:revision>2</cp:revision>
  <dcterms:created xsi:type="dcterms:W3CDTF">2021-07-20T19:08:49Z</dcterms:created>
  <dcterms:modified xsi:type="dcterms:W3CDTF">2021-07-23T20:22:14Z</dcterms:modified>
</cp:coreProperties>
</file>