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7" autoAdjust="0"/>
  </p:normalViewPr>
  <p:slideViewPr>
    <p:cSldViewPr>
      <p:cViewPr varScale="1">
        <p:scale>
          <a:sx n="61" d="100"/>
          <a:sy n="61" d="100"/>
        </p:scale>
        <p:origin x="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22B2B-E623-4DF3-A755-253FAC27032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8DD1B-2708-4BFD-9168-B0056FD2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8DD1B-2708-4BFD-9168-B0056FD2D8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9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9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7.png"/><Relationship Id="rId3" Type="http://schemas.openxmlformats.org/officeDocument/2006/relationships/image" Target="../media/image1.png"/><Relationship Id="rId21" Type="http://schemas.openxmlformats.org/officeDocument/2006/relationships/image" Target="../media/image9.png"/><Relationship Id="rId12" Type="http://schemas.openxmlformats.org/officeDocument/2006/relationships/image" Target="../media/image3.png"/><Relationship Id="rId7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19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../media/image5.png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848378" y="457200"/>
            <a:ext cx="8981422" cy="472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378" y="457200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799088" y="1942075"/>
            <a:ext cx="3754111" cy="103552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3117" y="1935264"/>
            <a:ext cx="330200" cy="3302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178578" y="1214882"/>
            <a:ext cx="6898622" cy="366191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0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78" y="12148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611821" y="863600"/>
            <a:ext cx="2502979" cy="41656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Zone 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691641" y="1600200"/>
            <a:ext cx="2319949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1640" y="1600200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691640" y="3124200"/>
            <a:ext cx="2318483" cy="16764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1640" y="3121627"/>
            <a:ext cx="274320" cy="274320"/>
          </a:xfrm>
          <a:prstGeom prst="rect">
            <a:avLst/>
          </a:prstGeom>
        </p:spPr>
      </p:pic>
      <p:pic>
        <p:nvPicPr>
          <p:cNvPr id="1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88702" y="2032718"/>
            <a:ext cx="4699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885049" y="2498439"/>
            <a:ext cx="107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76400" y="2510978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59671" y="2032718"/>
            <a:ext cx="469900" cy="469900"/>
          </a:xfrm>
          <a:prstGeom prst="rect">
            <a:avLst/>
          </a:prstGeom>
        </p:spPr>
      </p:pic>
      <p:pic>
        <p:nvPicPr>
          <p:cNvPr id="4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88702" y="3660315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667000" y="4092822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SIOS Protection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Suite for Linux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799088" y="3585857"/>
            <a:ext cx="3754111" cy="95369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Linux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high availability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cluster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257800" y="863600"/>
            <a:ext cx="2455642" cy="41656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Zone 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328625" y="1602559"/>
            <a:ext cx="2322576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0092" y="1600200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328625" y="3150005"/>
            <a:ext cx="2322576" cy="16505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7161" y="3150005"/>
            <a:ext cx="274320" cy="27432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138928" y="2032718"/>
            <a:ext cx="1513305" cy="2521769"/>
            <a:chOff x="5105400" y="2032718"/>
            <a:chExt cx="1513305" cy="2521769"/>
          </a:xfrm>
        </p:grpSpPr>
        <p:pic>
          <p:nvPicPr>
            <p:cNvPr id="45" name="Graphic 135">
              <a:extLst>
                <a:ext uri="{FF2B5EF4-FFF2-40B4-BE49-F238E27FC236}">
                  <a16:creationId xmlns:a16="http://schemas.microsoft.com/office/drawing/2014/main" id="{C19987B1-DB3A-1640-994D-BCB81FCC1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627102" y="3660315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90C1CC4-DFE6-0445-BD1C-DB610E1A07F5}"/>
                </a:ext>
              </a:extLst>
            </p:cNvPr>
            <p:cNvSpPr txBox="1"/>
            <p:nvPr/>
          </p:nvSpPr>
          <p:spPr>
            <a:xfrm>
              <a:off x="5105400" y="4092822"/>
              <a:ext cx="1513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SIOS Protection</a:t>
              </a:r>
              <a:r>
                <a:rPr kumimoji="0" lang="en-US" sz="12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Suite for Linux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Graphic 135">
              <a:extLst>
                <a:ext uri="{FF2B5EF4-FFF2-40B4-BE49-F238E27FC236}">
                  <a16:creationId xmlns:a16="http://schemas.microsoft.com/office/drawing/2014/main" id="{C19987B1-DB3A-1640-994D-BCB81FCC1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5627102" y="2032718"/>
              <a:ext cx="469900" cy="4699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0C1CC4-DFE6-0445-BD1C-DB610E1A07F5}"/>
                </a:ext>
              </a:extLst>
            </p:cNvPr>
            <p:cNvSpPr txBox="1"/>
            <p:nvPr/>
          </p:nvSpPr>
          <p:spPr>
            <a:xfrm flipH="1">
              <a:off x="5323449" y="2498439"/>
              <a:ext cx="107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Linux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bastion host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 flipH="1">
            <a:off x="6459758" y="2510978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2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43029" y="2032718"/>
            <a:ext cx="469900" cy="4699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807697" y="2032718"/>
            <a:ext cx="2292350" cy="2351559"/>
            <a:chOff x="7807697" y="1600200"/>
            <a:chExt cx="2292350" cy="2351559"/>
          </a:xfrm>
        </p:grpSpPr>
        <p:pic>
          <p:nvPicPr>
            <p:cNvPr id="30" name="Graphic 15">
              <a:extLst>
                <a:ext uri="{FF2B5EF4-FFF2-40B4-BE49-F238E27FC236}">
                  <a16:creationId xmlns:a16="http://schemas.microsoft.com/office/drawing/2014/main" id="{3A010F8A-DF9B-CA43-8D41-3A122544E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522" y="292156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1">
              <a:extLst>
                <a:ext uri="{FF2B5EF4-FFF2-40B4-BE49-F238E27FC236}">
                  <a16:creationId xmlns:a16="http://schemas.microsoft.com/office/drawing/2014/main" id="{EE7EF599-CC93-1843-94CE-F010641A8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7697" y="367476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Systems Manager</a:t>
              </a:r>
            </a:p>
          </p:txBody>
        </p:sp>
        <p:pic>
          <p:nvPicPr>
            <p:cNvPr id="37" name="Graphic 17">
              <a:extLst>
                <a:ext uri="{FF2B5EF4-FFF2-40B4-BE49-F238E27FC236}">
                  <a16:creationId xmlns:a16="http://schemas.microsoft.com/office/drawing/2014/main" id="{443A8EDD-16C2-6848-83A6-4582C7B74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784" y="16002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F9D6EE48-441C-334D-8184-61EA080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6164" y="2349330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34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50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Censullo, Christopher</cp:lastModifiedBy>
  <cp:revision>12</cp:revision>
  <dcterms:created xsi:type="dcterms:W3CDTF">2021-07-20T19:08:49Z</dcterms:created>
  <dcterms:modified xsi:type="dcterms:W3CDTF">2021-08-02T20:40:42Z</dcterms:modified>
</cp:coreProperties>
</file>