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78B4-AFFA-4E2A-B0AC-005E4083559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5CCB-D9C6-4897-B7BB-9354AB33E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9E2143-784C-7643-B970-A13395E02C7E}"/>
              </a:ext>
            </a:extLst>
          </p:cNvPr>
          <p:cNvSpPr/>
          <p:nvPr/>
        </p:nvSpPr>
        <p:spPr>
          <a:xfrm>
            <a:off x="3661074" y="3248156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FAD79-3F35-4043-BC15-D5F59F53EA39}"/>
              </a:ext>
            </a:extLst>
          </p:cNvPr>
          <p:cNvSpPr/>
          <p:nvPr/>
        </p:nvSpPr>
        <p:spPr>
          <a:xfrm>
            <a:off x="1737360" y="640939"/>
            <a:ext cx="2651760" cy="2103120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1828777" y="2043429"/>
            <a:ext cx="1130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6F2D7-6D11-8B4B-8C36-E1B38ADEC0DF}"/>
              </a:ext>
            </a:extLst>
          </p:cNvPr>
          <p:cNvSpPr txBox="1"/>
          <p:nvPr/>
        </p:nvSpPr>
        <p:spPr>
          <a:xfrm>
            <a:off x="2200129" y="3749040"/>
            <a:ext cx="17308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8" name="Graphic 43">
            <a:extLst>
              <a:ext uri="{FF2B5EF4-FFF2-40B4-BE49-F238E27FC236}">
                <a16:creationId xmlns:a16="http://schemas.microsoft.com/office/drawing/2014/main" id="{CDCA6345-308E-6947-B6DC-304C852BE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7360" y="640937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8E41C4-04BC-D449-AC3B-07EFE151F0E0}"/>
              </a:ext>
            </a:extLst>
          </p:cNvPr>
          <p:cNvSpPr/>
          <p:nvPr/>
        </p:nvSpPr>
        <p:spPr>
          <a:xfrm>
            <a:off x="7955280" y="640937"/>
            <a:ext cx="2651760" cy="2103120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3DD5C38F-B860-4445-B43A-04DF1968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80" y="640080"/>
            <a:ext cx="330200" cy="33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86D5DB-8E39-D747-A6F7-D3D004AF0A7B}"/>
              </a:ext>
            </a:extLst>
          </p:cNvPr>
          <p:cNvSpPr/>
          <p:nvPr/>
        </p:nvSpPr>
        <p:spPr>
          <a:xfrm>
            <a:off x="4846320" y="640938"/>
            <a:ext cx="2651760" cy="2103120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Cloud</a:t>
            </a:r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1651EA46-90B3-FE4C-9BB4-1DBE3568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0" y="640937"/>
            <a:ext cx="330200" cy="330200"/>
          </a:xfrm>
          <a:prstGeom prst="rect">
            <a:avLst/>
          </a:prstGeom>
        </p:spPr>
      </p:pic>
      <p:pic>
        <p:nvPicPr>
          <p:cNvPr id="18" name="Graphic 68">
            <a:extLst>
              <a:ext uri="{FF2B5EF4-FFF2-40B4-BE49-F238E27FC236}">
                <a16:creationId xmlns:a16="http://schemas.microsoft.com/office/drawing/2014/main" id="{A4C1EAEF-A70E-7347-B748-B0B59D342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830" y="3291840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CAF142-41EA-2349-B948-E28A704EB36F}"/>
              </a:ext>
            </a:extLst>
          </p:cNvPr>
          <p:cNvSpPr/>
          <p:nvPr/>
        </p:nvSpPr>
        <p:spPr>
          <a:xfrm>
            <a:off x="9396935" y="3248156"/>
            <a:ext cx="629827" cy="102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B714B-49ED-6542-A399-0A432E106D56}"/>
              </a:ext>
            </a:extLst>
          </p:cNvPr>
          <p:cNvSpPr txBox="1"/>
          <p:nvPr/>
        </p:nvSpPr>
        <p:spPr>
          <a:xfrm>
            <a:off x="8422927" y="3749040"/>
            <a:ext cx="173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22" name="Graphic 82">
            <a:extLst>
              <a:ext uri="{FF2B5EF4-FFF2-40B4-BE49-F238E27FC236}">
                <a16:creationId xmlns:a16="http://schemas.microsoft.com/office/drawing/2014/main" id="{23DDB6BA-7C54-994D-9CE2-FE57C088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560" y="3291840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9B7961-AE83-2942-A75A-5BA272EA1486}"/>
              </a:ext>
            </a:extLst>
          </p:cNvPr>
          <p:cNvSpPr/>
          <p:nvPr/>
        </p:nvSpPr>
        <p:spPr>
          <a:xfrm>
            <a:off x="6555781" y="3248155"/>
            <a:ext cx="629827" cy="102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EB717-1DC5-3B41-B68B-93A92F7ECF8F}"/>
              </a:ext>
            </a:extLst>
          </p:cNvPr>
          <p:cNvSpPr txBox="1"/>
          <p:nvPr/>
        </p:nvSpPr>
        <p:spPr>
          <a:xfrm>
            <a:off x="5313127" y="3749040"/>
            <a:ext cx="173084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Cross-account </a:t>
            </a:r>
            <a:br>
              <a:rPr lang="en-US" sz="1400" dirty="0">
                <a:solidFill>
                  <a:srgbClr val="232F3D"/>
                </a:solidFill>
                <a:latin typeface="Arial" panose="020B0604020202020204"/>
              </a:rPr>
            </a:br>
            <a:r>
              <a:rPr lang="en-US" sz="1400" dirty="0">
                <a:solidFill>
                  <a:srgbClr val="232F3D"/>
                </a:solidFill>
                <a:latin typeface="Arial" panose="020B0604020202020204"/>
              </a:rPr>
              <a:t>IAM role</a:t>
            </a:r>
          </a:p>
        </p:txBody>
      </p:sp>
      <p:pic>
        <p:nvPicPr>
          <p:cNvPr id="26" name="Graphic 89">
            <a:extLst>
              <a:ext uri="{FF2B5EF4-FFF2-40B4-BE49-F238E27FC236}">
                <a16:creationId xmlns:a16="http://schemas.microsoft.com/office/drawing/2014/main" id="{8640919C-98B9-7247-A25B-4EC614429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3600" y="3291840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6E58CEB-4584-5D40-A7BD-BE7BFE36A61C}"/>
              </a:ext>
            </a:extLst>
          </p:cNvPr>
          <p:cNvSpPr/>
          <p:nvPr/>
        </p:nvSpPr>
        <p:spPr>
          <a:xfrm>
            <a:off x="5307330" y="4754880"/>
            <a:ext cx="1737360" cy="1280160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Snyk integration</a:t>
            </a:r>
          </a:p>
        </p:txBody>
      </p:sp>
      <p:pic>
        <p:nvPicPr>
          <p:cNvPr id="28" name="Picture 2" descr="https://res.cloudinary.com/snyk/image/upload/v1537345897/press-kit/brand/logo-vertical-black.png">
            <a:extLst>
              <a:ext uri="{FF2B5EF4-FFF2-40B4-BE49-F238E27FC236}">
                <a16:creationId xmlns:a16="http://schemas.microsoft.com/office/drawing/2014/main" id="{032CBBBD-BD39-A54F-BD1F-8567E4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029200"/>
            <a:ext cx="1598895" cy="9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280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488" y="2044446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5548783" y="2043489"/>
            <a:ext cx="118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</a:t>
            </a:r>
          </a:p>
        </p:txBody>
      </p:sp>
      <p:pic>
        <p:nvPicPr>
          <p:cNvPr id="34" name="Graphic 20">
            <a:extLst>
              <a:ext uri="{FF2B5EF4-FFF2-40B4-BE49-F238E27FC236}">
                <a16:creationId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1280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2">
            <a:extLst>
              <a:ext uri="{FF2B5EF4-FFF2-40B4-BE49-F238E27FC236}">
                <a16:creationId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704" y="2044238"/>
            <a:ext cx="1529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Registry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2213632" y="274320"/>
            <a:ext cx="1699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Full integration option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4968618" y="274320"/>
            <a:ext cx="240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AWS Lambda integration option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7E05CF-96BA-4D43-BC5E-DF43E5102F0B}"/>
              </a:ext>
            </a:extLst>
          </p:cNvPr>
          <p:cNvSpPr txBox="1"/>
          <p:nvPr/>
        </p:nvSpPr>
        <p:spPr>
          <a:xfrm>
            <a:off x="8081773" y="274320"/>
            <a:ext cx="239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solidFill>
                  <a:srgbClr val="232F3D"/>
                </a:solidFill>
                <a:latin typeface="Arial" panose="020B0604020202020204"/>
              </a:rPr>
              <a:t>Amazon ECR integration option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BE01AF3C-347A-4C87-BD62-9206FA06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280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0">
            <a:extLst>
              <a:ext uri="{FF2B5EF4-FFF2-40B4-BE49-F238E27FC236}">
                <a16:creationId xmlns:a16="http://schemas.microsoft.com/office/drawing/2014/main" id="{35C36D0A-9551-4C5F-AE25-3FB5DC22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12801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69959B-531D-43C8-90F6-5BA06E2DF9C8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H="1" flipV="1">
            <a:off x="3063240" y="2744059"/>
            <a:ext cx="2540" cy="54778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D11B8E-502A-42BD-AFFC-38DA79649A33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flipH="1" flipV="1">
            <a:off x="6172200" y="2744058"/>
            <a:ext cx="6350" cy="5477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35">
            <a:extLst>
              <a:ext uri="{FF2B5EF4-FFF2-40B4-BE49-F238E27FC236}">
                <a16:creationId xmlns:a16="http://schemas.microsoft.com/office/drawing/2014/main" id="{3DFE1988-014A-4121-93DB-BDBF96E78A22}"/>
              </a:ext>
            </a:extLst>
          </p:cNvPr>
          <p:cNvSpPr/>
          <p:nvPr/>
        </p:nvSpPr>
        <p:spPr>
          <a:xfrm flipH="1" flipV="1">
            <a:off x="3059143" y="4272259"/>
            <a:ext cx="2239262" cy="12161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0BF263CF-C7D5-4E9B-8F28-6DC9DDA507EF}"/>
              </a:ext>
            </a:extLst>
          </p:cNvPr>
          <p:cNvSpPr/>
          <p:nvPr/>
        </p:nvSpPr>
        <p:spPr>
          <a:xfrm rot="10800000" flipH="1">
            <a:off x="7043973" y="4272925"/>
            <a:ext cx="2243538" cy="12161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BD6617-D55E-4F63-A0DC-CE2732C53004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9281160" y="2744057"/>
            <a:ext cx="6350" cy="5477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11B215-8DE7-4D99-BDD9-C87852B2E8A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176010" y="4272260"/>
            <a:ext cx="2540" cy="4826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45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Daniel McCoy</cp:lastModifiedBy>
  <cp:revision>11</cp:revision>
  <dcterms:created xsi:type="dcterms:W3CDTF">2020-12-17T18:18:59Z</dcterms:created>
  <dcterms:modified xsi:type="dcterms:W3CDTF">2022-01-13T23:04:33Z</dcterms:modified>
</cp:coreProperties>
</file>