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dzTrtULCh4E+fKfdyiJnQjSfv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129763" y="829838"/>
            <a:ext cx="2651700" cy="3631200"/>
          </a:xfrm>
          <a:prstGeom prst="rect">
            <a:avLst/>
          </a:prstGeom>
          <a:noFill/>
          <a:ln cap="flat" cmpd="sng" w="12700">
            <a:solidFill>
              <a:srgbClr val="232F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8043" y="827817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6651315" y="3480765"/>
            <a:ext cx="173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Cross-account </a:t>
            </a:r>
            <a:br>
              <a:rPr b="0" i="0" lang="en-US" sz="14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IAM role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1673" y="3010765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4923981" y="3434618"/>
            <a:ext cx="629700" cy="102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307330" y="5203130"/>
            <a:ext cx="1737300" cy="1280100"/>
          </a:xfrm>
          <a:prstGeom prst="rect">
            <a:avLst/>
          </a:prstGeom>
          <a:noFill/>
          <a:ln cap="flat" cmpd="sng" w="12700">
            <a:solidFill>
              <a:srgbClr val="5A6B8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B8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A6B86"/>
                </a:solidFill>
                <a:latin typeface="Arial"/>
                <a:ea typeface="Arial"/>
                <a:cs typeface="Arial"/>
                <a:sym typeface="Arial"/>
              </a:rPr>
              <a:t>Snyk integration</a:t>
            </a:r>
            <a:endParaRPr/>
          </a:p>
        </p:txBody>
      </p:sp>
      <p:pic>
        <p:nvPicPr>
          <p:cNvPr descr="https://res.cloudinary.com/snyk/image/upload/v1537345897/press-kit/brand/logo-vertical-black.png"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2100" y="5477450"/>
            <a:ext cx="1598895" cy="908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5607" y="146907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6752116" y="2233351"/>
            <a:ext cx="15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Elastic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 Registry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894757" y="463308"/>
            <a:ext cx="1699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Full integration option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3398443" y="463308"/>
            <a:ext cx="240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D"/>
                </a:solidFill>
              </a:rPr>
              <a:t>Snyk Cloud</a:t>
            </a:r>
            <a:r>
              <a:rPr b="0" i="0" lang="en-US" sz="12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 integration option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6156163" y="463288"/>
            <a:ext cx="259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D"/>
                </a:solidFill>
              </a:rPr>
              <a:t>Snyk Container</a:t>
            </a:r>
            <a:r>
              <a:rPr b="0" i="0" lang="en-US" sz="12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 integration option</a:t>
            </a:r>
            <a:endParaRPr/>
          </a:p>
        </p:txBody>
      </p:sp>
      <p:cxnSp>
        <p:nvCxnSpPr>
          <p:cNvPr id="96" name="Google Shape;96;p1"/>
          <p:cNvCxnSpPr>
            <a:stCxn id="89" idx="3"/>
            <a:endCxn id="86" idx="2"/>
          </p:cNvCxnSpPr>
          <p:nvPr/>
        </p:nvCxnSpPr>
        <p:spPr>
          <a:xfrm flipH="1" rot="10800000">
            <a:off x="7044630" y="4003880"/>
            <a:ext cx="471900" cy="1839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7" name="Google Shape;97;p1"/>
          <p:cNvCxnSpPr>
            <a:stCxn id="87" idx="0"/>
            <a:endCxn id="92" idx="2"/>
          </p:cNvCxnSpPr>
          <p:nvPr/>
        </p:nvCxnSpPr>
        <p:spPr>
          <a:xfrm rot="10800000">
            <a:off x="7516623" y="2695165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8" name="Google Shape;98;p1"/>
          <p:cNvSpPr/>
          <p:nvPr/>
        </p:nvSpPr>
        <p:spPr>
          <a:xfrm>
            <a:off x="3214550" y="827813"/>
            <a:ext cx="2651700" cy="3631200"/>
          </a:xfrm>
          <a:prstGeom prst="rect">
            <a:avLst/>
          </a:prstGeom>
          <a:noFill/>
          <a:ln cap="flat" cmpd="sng" w="12700">
            <a:solidFill>
              <a:srgbClr val="232F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555" y="826967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3736102" y="3478740"/>
            <a:ext cx="173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Cross-account </a:t>
            </a:r>
            <a:br>
              <a:rPr b="0" i="0" lang="en-US" sz="14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IAM role</a:t>
            </a:r>
            <a:endParaRPr/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6460" y="3008740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3836904" y="2231326"/>
            <a:ext cx="152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Resources</a:t>
            </a:r>
            <a:endParaRPr/>
          </a:p>
        </p:txBody>
      </p:sp>
      <p:cxnSp>
        <p:nvCxnSpPr>
          <p:cNvPr id="103" name="Google Shape;103;p1"/>
          <p:cNvCxnSpPr>
            <a:stCxn id="101" idx="0"/>
            <a:endCxn id="102" idx="2"/>
          </p:cNvCxnSpPr>
          <p:nvPr/>
        </p:nvCxnSpPr>
        <p:spPr>
          <a:xfrm rot="10800000">
            <a:off x="4601410" y="2508340"/>
            <a:ext cx="0" cy="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04" name="Google Shape;104;p1"/>
          <p:cNvSpPr/>
          <p:nvPr/>
        </p:nvSpPr>
        <p:spPr>
          <a:xfrm>
            <a:off x="357500" y="831738"/>
            <a:ext cx="2651700" cy="3631200"/>
          </a:xfrm>
          <a:prstGeom prst="rect">
            <a:avLst/>
          </a:prstGeom>
          <a:noFill/>
          <a:ln cap="flat" cmpd="sng" w="12700">
            <a:solidFill>
              <a:srgbClr val="232F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505" y="824517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879002" y="3502690"/>
            <a:ext cx="173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Cross-account </a:t>
            </a:r>
            <a:br>
              <a:rPr b="0" i="0" lang="en-US" sz="14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IAM roles</a:t>
            </a:r>
            <a:endParaRPr/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910" y="3032790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2845" y="150549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359304" y="2233351"/>
            <a:ext cx="15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Elastic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 Registry</a:t>
            </a:r>
            <a:endParaRPr/>
          </a:p>
        </p:txBody>
      </p:sp>
      <p:cxnSp>
        <p:nvCxnSpPr>
          <p:cNvPr id="110" name="Google Shape;110;p1"/>
          <p:cNvCxnSpPr>
            <a:stCxn id="107" idx="0"/>
            <a:endCxn id="109" idx="2"/>
          </p:cNvCxnSpPr>
          <p:nvPr/>
        </p:nvCxnSpPr>
        <p:spPr>
          <a:xfrm rot="10800000">
            <a:off x="1123860" y="2694990"/>
            <a:ext cx="0" cy="3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1" name="Google Shape;111;p1"/>
          <p:cNvSpPr/>
          <p:nvPr/>
        </p:nvSpPr>
        <p:spPr>
          <a:xfrm>
            <a:off x="9045000" y="831113"/>
            <a:ext cx="2651700" cy="3631200"/>
          </a:xfrm>
          <a:prstGeom prst="rect">
            <a:avLst/>
          </a:prstGeom>
          <a:noFill/>
          <a:ln cap="flat" cmpd="sng" w="12700">
            <a:solidFill>
              <a:srgbClr val="232F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1980" y="82453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9045002" y="3480765"/>
            <a:ext cx="173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Cross-account </a:t>
            </a:r>
            <a:br>
              <a:rPr b="0" i="0" lang="en-US" sz="14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IAM role</a:t>
            </a:r>
            <a:endParaRPr/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5360" y="3010765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29295" y="146907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9145804" y="2233351"/>
            <a:ext cx="15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Elastic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 Registry</a:t>
            </a:r>
            <a:endParaRPr/>
          </a:p>
        </p:txBody>
      </p:sp>
      <p:cxnSp>
        <p:nvCxnSpPr>
          <p:cNvPr id="117" name="Google Shape;117;p1"/>
          <p:cNvCxnSpPr>
            <a:endCxn id="116" idx="2"/>
          </p:cNvCxnSpPr>
          <p:nvPr/>
        </p:nvCxnSpPr>
        <p:spPr>
          <a:xfrm rot="10800000">
            <a:off x="9910354" y="2695051"/>
            <a:ext cx="3600" cy="3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8" name="Google Shape;118;p1"/>
          <p:cNvSpPr txBox="1"/>
          <p:nvPr/>
        </p:nvSpPr>
        <p:spPr>
          <a:xfrm>
            <a:off x="8922150" y="463288"/>
            <a:ext cx="289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D"/>
                </a:solidFill>
              </a:rPr>
              <a:t>Snyk Container</a:t>
            </a:r>
            <a:r>
              <a:rPr b="0" i="0" lang="en-US" sz="12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232F3D"/>
                </a:solidFill>
              </a:rPr>
              <a:t>“auto” </a:t>
            </a:r>
            <a:r>
              <a:rPr b="0" i="0" lang="en-US" sz="1200" u="none" cap="none" strike="noStrike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integration option</a:t>
            </a:r>
            <a:endParaRPr/>
          </a:p>
        </p:txBody>
      </p:sp>
      <p:pic>
        <p:nvPicPr>
          <p:cNvPr id="119" name="Google Shape;11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8488" y="1469200"/>
            <a:ext cx="7620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"/>
          <p:cNvCxnSpPr>
            <a:stCxn id="89" idx="3"/>
            <a:endCxn id="113" idx="2"/>
          </p:cNvCxnSpPr>
          <p:nvPr/>
        </p:nvCxnSpPr>
        <p:spPr>
          <a:xfrm flipH="1" rot="10800000">
            <a:off x="7044630" y="4003880"/>
            <a:ext cx="2865600" cy="1839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21" name="Google Shape;121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93400" y="147097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 txBox="1"/>
          <p:nvPr/>
        </p:nvSpPr>
        <p:spPr>
          <a:xfrm>
            <a:off x="10309854" y="2235251"/>
            <a:ext cx="152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AWS Lambda</a:t>
            </a:r>
            <a:endParaRPr/>
          </a:p>
        </p:txBody>
      </p:sp>
      <p:cxnSp>
        <p:nvCxnSpPr>
          <p:cNvPr id="123" name="Google Shape;123;p1"/>
          <p:cNvCxnSpPr>
            <a:stCxn id="89" idx="3"/>
            <a:endCxn id="124" idx="2"/>
          </p:cNvCxnSpPr>
          <p:nvPr/>
        </p:nvCxnSpPr>
        <p:spPr>
          <a:xfrm flipH="1" rot="10800000">
            <a:off x="7044630" y="3786380"/>
            <a:ext cx="4029900" cy="205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4" name="Google Shape;124;p1"/>
          <p:cNvSpPr txBox="1"/>
          <p:nvPr/>
        </p:nvSpPr>
        <p:spPr>
          <a:xfrm>
            <a:off x="10423401" y="2832137"/>
            <a:ext cx="130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Create Snyk organization; install ECR integration</a:t>
            </a:r>
            <a:endParaRPr/>
          </a:p>
        </p:txBody>
      </p:sp>
      <p:cxnSp>
        <p:nvCxnSpPr>
          <p:cNvPr id="125" name="Google Shape;125;p1"/>
          <p:cNvCxnSpPr>
            <a:stCxn id="122" idx="2"/>
            <a:endCxn id="124" idx="0"/>
          </p:cNvCxnSpPr>
          <p:nvPr/>
        </p:nvCxnSpPr>
        <p:spPr>
          <a:xfrm>
            <a:off x="11074404" y="2512151"/>
            <a:ext cx="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1"/>
          <p:cNvCxnSpPr>
            <a:stCxn id="89" idx="1"/>
            <a:endCxn id="100" idx="2"/>
          </p:cNvCxnSpPr>
          <p:nvPr/>
        </p:nvCxnSpPr>
        <p:spPr>
          <a:xfrm rot="10800000">
            <a:off x="4601430" y="4002080"/>
            <a:ext cx="705900" cy="184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27" name="Google Shape;12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4460" y="3031740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 txBox="1"/>
          <p:nvPr/>
        </p:nvSpPr>
        <p:spPr>
          <a:xfrm>
            <a:off x="1504854" y="2235251"/>
            <a:ext cx="152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Resources</a:t>
            </a:r>
            <a:endParaRPr/>
          </a:p>
        </p:txBody>
      </p:sp>
      <p:cxnSp>
        <p:nvCxnSpPr>
          <p:cNvPr id="129" name="Google Shape;129;p1"/>
          <p:cNvCxnSpPr>
            <a:stCxn id="127" idx="0"/>
            <a:endCxn id="128" idx="2"/>
          </p:cNvCxnSpPr>
          <p:nvPr/>
        </p:nvCxnSpPr>
        <p:spPr>
          <a:xfrm rot="10800000">
            <a:off x="2269410" y="2512140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30" name="Google Shape;13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8388" y="1504963"/>
            <a:ext cx="7620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"/>
          <p:cNvCxnSpPr>
            <a:stCxn id="89" idx="1"/>
            <a:endCxn id="106" idx="2"/>
          </p:cNvCxnSpPr>
          <p:nvPr/>
        </p:nvCxnSpPr>
        <p:spPr>
          <a:xfrm rot="10800000">
            <a:off x="1744230" y="4025780"/>
            <a:ext cx="3563100" cy="181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2020-12-17T18:18:59Z</dcterms:created>
  <dc:creator>O'Neal, Anna</dc:creator>
</cp:coreProperties>
</file>