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1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6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78B4-AFFA-4E2A-B0AC-005E4083559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6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svg"/><Relationship Id="rId7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46B8DCE5-5E17-C841-AF96-E8676F5E7CAF}"/>
              </a:ext>
            </a:extLst>
          </p:cNvPr>
          <p:cNvSpPr/>
          <p:nvPr/>
        </p:nvSpPr>
        <p:spPr>
          <a:xfrm flipH="1" flipV="1">
            <a:off x="2942874" y="2809597"/>
            <a:ext cx="2311104" cy="257215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arrow" w="med" len="sm"/>
            <a:tailEnd type="arrow" w="med" len="sm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E2143-784C-7643-B970-A13395E02C7E}"/>
              </a:ext>
            </a:extLst>
          </p:cNvPr>
          <p:cNvSpPr/>
          <p:nvPr/>
        </p:nvSpPr>
        <p:spPr>
          <a:xfrm>
            <a:off x="3661074" y="3248156"/>
            <a:ext cx="629827" cy="102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AFAD79-3F35-4043-BC15-D5F59F53EA39}"/>
              </a:ext>
            </a:extLst>
          </p:cNvPr>
          <p:cNvSpPr/>
          <p:nvPr/>
        </p:nvSpPr>
        <p:spPr>
          <a:xfrm>
            <a:off x="1783604" y="640939"/>
            <a:ext cx="2496370" cy="2168975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1296031" y="2101829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AWS Lambda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6F2D7-6D11-8B4B-8C36-E1B38ADEC0DF}"/>
              </a:ext>
            </a:extLst>
          </p:cNvPr>
          <p:cNvSpPr txBox="1"/>
          <p:nvPr/>
        </p:nvSpPr>
        <p:spPr>
          <a:xfrm>
            <a:off x="2062886" y="3740716"/>
            <a:ext cx="17308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Cross-account </a:t>
            </a:r>
            <a:br>
              <a:rPr lang="en-US" sz="1400" dirty="0">
                <a:solidFill>
                  <a:srgbClr val="232F3D"/>
                </a:solidFill>
                <a:latin typeface="Arial" panose="020B0604020202020204"/>
              </a:rPr>
            </a:br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IAM role</a:t>
            </a:r>
          </a:p>
        </p:txBody>
      </p:sp>
      <p:pic>
        <p:nvPicPr>
          <p:cNvPr id="7" name="Graphic 40">
            <a:extLst>
              <a:ext uri="{FF2B5EF4-FFF2-40B4-BE49-F238E27FC236}">
                <a16:creationId xmlns:a16="http://schemas.microsoft.com/office/drawing/2014/main" id="{A4C13A92-79B4-2D4E-86B8-0BA1F14D2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91383" y="1307987"/>
            <a:ext cx="711200" cy="711200"/>
          </a:xfrm>
          <a:prstGeom prst="rect">
            <a:avLst/>
          </a:prstGeom>
        </p:spPr>
      </p:pic>
      <p:pic>
        <p:nvPicPr>
          <p:cNvPr id="8" name="Graphic 43">
            <a:extLst>
              <a:ext uri="{FF2B5EF4-FFF2-40B4-BE49-F238E27FC236}">
                <a16:creationId xmlns:a16="http://schemas.microsoft.com/office/drawing/2014/main" id="{CDCA6345-308E-6947-B6DC-304C852BE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783604" y="640937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8E41C4-04BC-D449-AC3B-07EFE151F0E0}"/>
              </a:ext>
            </a:extLst>
          </p:cNvPr>
          <p:cNvSpPr/>
          <p:nvPr/>
        </p:nvSpPr>
        <p:spPr>
          <a:xfrm>
            <a:off x="8042989" y="640937"/>
            <a:ext cx="2496312" cy="2168975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pic>
        <p:nvPicPr>
          <p:cNvPr id="13" name="Graphic 37">
            <a:extLst>
              <a:ext uri="{FF2B5EF4-FFF2-40B4-BE49-F238E27FC236}">
                <a16:creationId xmlns:a16="http://schemas.microsoft.com/office/drawing/2014/main" id="{3DD5C38F-B860-4445-B43A-04DF1968A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42989" y="651940"/>
            <a:ext cx="330200" cy="330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86D5DB-8E39-D747-A6F7-D3D004AF0A7B}"/>
              </a:ext>
            </a:extLst>
          </p:cNvPr>
          <p:cNvSpPr/>
          <p:nvPr/>
        </p:nvSpPr>
        <p:spPr>
          <a:xfrm>
            <a:off x="4923778" y="640938"/>
            <a:ext cx="2496312" cy="2168975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pic>
        <p:nvPicPr>
          <p:cNvPr id="16" name="Graphic 37">
            <a:extLst>
              <a:ext uri="{FF2B5EF4-FFF2-40B4-BE49-F238E27FC236}">
                <a16:creationId xmlns:a16="http://schemas.microsoft.com/office/drawing/2014/main" id="{1651EA46-90B3-FE4C-9BB4-1DBE35685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3778" y="640937"/>
            <a:ext cx="330200" cy="330200"/>
          </a:xfrm>
          <a:prstGeom prst="rect">
            <a:avLst/>
          </a:prstGeom>
        </p:spPr>
      </p:pic>
      <p:pic>
        <p:nvPicPr>
          <p:cNvPr id="18" name="Graphic 68">
            <a:extLst>
              <a:ext uri="{FF2B5EF4-FFF2-40B4-BE49-F238E27FC236}">
                <a16:creationId xmlns:a16="http://schemas.microsoft.com/office/drawing/2014/main" id="{A4C1EAEF-A70E-7347-B748-B0B59D342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693424" y="3322563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4E968A45-FDC2-3644-B18D-5BFE2D093EB0}"/>
              </a:ext>
            </a:extLst>
          </p:cNvPr>
          <p:cNvSpPr/>
          <p:nvPr/>
        </p:nvSpPr>
        <p:spPr>
          <a:xfrm flipV="1">
            <a:off x="7167847" y="2809597"/>
            <a:ext cx="2255670" cy="256173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arrow" w="med" len="sm"/>
            <a:tailEnd type="arrow" w="med" len="sm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CAF142-41EA-2349-B948-E28A704EB36F}"/>
              </a:ext>
            </a:extLst>
          </p:cNvPr>
          <p:cNvSpPr/>
          <p:nvPr/>
        </p:nvSpPr>
        <p:spPr>
          <a:xfrm>
            <a:off x="9396935" y="3248156"/>
            <a:ext cx="629827" cy="102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3B714B-49ED-6542-A399-0A432E106D56}"/>
              </a:ext>
            </a:extLst>
          </p:cNvPr>
          <p:cNvSpPr txBox="1"/>
          <p:nvPr/>
        </p:nvSpPr>
        <p:spPr>
          <a:xfrm>
            <a:off x="8531512" y="3676615"/>
            <a:ext cx="173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Cross-account </a:t>
            </a:r>
            <a:br>
              <a:rPr lang="en-US" sz="1400" dirty="0">
                <a:solidFill>
                  <a:srgbClr val="232F3D"/>
                </a:solidFill>
                <a:latin typeface="Arial" panose="020B0604020202020204"/>
              </a:rPr>
            </a:br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IAM role</a:t>
            </a:r>
          </a:p>
        </p:txBody>
      </p:sp>
      <p:pic>
        <p:nvPicPr>
          <p:cNvPr id="22" name="Graphic 82">
            <a:extLst>
              <a:ext uri="{FF2B5EF4-FFF2-40B4-BE49-F238E27FC236}">
                <a16:creationId xmlns:a16="http://schemas.microsoft.com/office/drawing/2014/main" id="{23DDB6BA-7C54-994D-9CE2-FE57C0885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189035" y="3278822"/>
            <a:ext cx="469900" cy="4699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0DDCD4-F9FE-714E-8045-0DE769657656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188490" y="2809598"/>
            <a:ext cx="9040" cy="1862410"/>
          </a:xfrm>
          <a:prstGeom prst="straightConnector1">
            <a:avLst/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arrow" w="med" len="sm"/>
            <a:tailEnd type="arrow" w="med" len="sm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29B7961-AE83-2942-A75A-5BA272EA1486}"/>
              </a:ext>
            </a:extLst>
          </p:cNvPr>
          <p:cNvSpPr/>
          <p:nvPr/>
        </p:nvSpPr>
        <p:spPr>
          <a:xfrm>
            <a:off x="6555781" y="3248155"/>
            <a:ext cx="629827" cy="1026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2EB717-1DC5-3B41-B68B-93A92F7ECF8F}"/>
              </a:ext>
            </a:extLst>
          </p:cNvPr>
          <p:cNvSpPr txBox="1"/>
          <p:nvPr/>
        </p:nvSpPr>
        <p:spPr>
          <a:xfrm>
            <a:off x="5332107" y="3666211"/>
            <a:ext cx="17308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Cross-account </a:t>
            </a:r>
            <a:br>
              <a:rPr lang="en-US" sz="1400" dirty="0">
                <a:solidFill>
                  <a:srgbClr val="232F3D"/>
                </a:solidFill>
                <a:latin typeface="Arial" panose="020B0604020202020204"/>
              </a:rPr>
            </a:br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IAM role</a:t>
            </a:r>
          </a:p>
        </p:txBody>
      </p:sp>
      <p:pic>
        <p:nvPicPr>
          <p:cNvPr id="26" name="Graphic 89">
            <a:extLst>
              <a:ext uri="{FF2B5EF4-FFF2-40B4-BE49-F238E27FC236}">
                <a16:creationId xmlns:a16="http://schemas.microsoft.com/office/drawing/2014/main" id="{8640919C-98B9-7247-A25B-4EC614429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969877" y="3322563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6E58CEB-4584-5D40-A7BD-BE7BFE36A61C}"/>
              </a:ext>
            </a:extLst>
          </p:cNvPr>
          <p:cNvSpPr/>
          <p:nvPr/>
        </p:nvSpPr>
        <p:spPr>
          <a:xfrm>
            <a:off x="5239334" y="4672008"/>
            <a:ext cx="1916392" cy="1210757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Snyk integration</a:t>
            </a:r>
          </a:p>
        </p:txBody>
      </p:sp>
      <p:pic>
        <p:nvPicPr>
          <p:cNvPr id="28" name="Picture 2" descr="https://res.cloudinary.com/snyk/image/upload/v1537345897/press-kit/brand/logo-vertical-black.png">
            <a:extLst>
              <a:ext uri="{FF2B5EF4-FFF2-40B4-BE49-F238E27FC236}">
                <a16:creationId xmlns:a16="http://schemas.microsoft.com/office/drawing/2014/main" id="{032CBBBD-BD39-A54F-BD1F-8567E4FE2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82" y="4974423"/>
            <a:ext cx="1598895" cy="90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0">
            <a:extLst>
              <a:ext uri="{FF2B5EF4-FFF2-40B4-BE49-F238E27FC236}">
                <a16:creationId xmlns:a16="http://schemas.microsoft.com/office/drawing/2014/main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51" y="12846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548" y="2096902"/>
            <a:ext cx="1529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5010529" y="209355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AWS Lambda</a:t>
            </a:r>
          </a:p>
        </p:txBody>
      </p:sp>
      <p:pic>
        <p:nvPicPr>
          <p:cNvPr id="33" name="Graphic 40">
            <a:extLst>
              <a:ext uri="{FF2B5EF4-FFF2-40B4-BE49-F238E27FC236}">
                <a16:creationId xmlns:a16="http://schemas.microsoft.com/office/drawing/2014/main" id="{A4C13A92-79B4-2D4E-86B8-0BA1F14D2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2184" y="1284608"/>
            <a:ext cx="711200" cy="711200"/>
          </a:xfrm>
          <a:prstGeom prst="rect">
            <a:avLst/>
          </a:prstGeom>
        </p:spPr>
      </p:pic>
      <p:pic>
        <p:nvPicPr>
          <p:cNvPr id="34" name="Graphic 20">
            <a:extLst>
              <a:ext uri="{FF2B5EF4-FFF2-40B4-BE49-F238E27FC236}">
                <a16:creationId xmlns:a16="http://schemas.microsoft.com/office/drawing/2014/main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848" y="13100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274" y="2107103"/>
            <a:ext cx="1529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Registry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1961859" y="320919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smtClean="0">
                <a:solidFill>
                  <a:srgbClr val="232F3D"/>
                </a:solidFill>
                <a:latin typeface="Arial" panose="020B0604020202020204"/>
              </a:rPr>
              <a:t>Full integration option</a:t>
            </a:r>
            <a:endParaRPr lang="en-US" sz="1200" dirty="0">
              <a:solidFill>
                <a:srgbClr val="232F3D"/>
              </a:solidFill>
              <a:latin typeface="Arial" panose="020B060402020202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5010528" y="307901"/>
            <a:ext cx="2409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smtClean="0">
                <a:solidFill>
                  <a:srgbClr val="232F3D"/>
                </a:solidFill>
                <a:latin typeface="Arial" panose="020B0604020202020204"/>
              </a:rPr>
              <a:t>AWS Lambda integration option</a:t>
            </a:r>
            <a:endParaRPr lang="en-US" sz="1200" dirty="0">
              <a:solidFill>
                <a:srgbClr val="232F3D"/>
              </a:solidFill>
              <a:latin typeface="Arial" panose="020B060402020202020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8140193" y="320919"/>
            <a:ext cx="2399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smtClean="0">
                <a:solidFill>
                  <a:srgbClr val="232F3D"/>
                </a:solidFill>
                <a:latin typeface="Arial" panose="020B0604020202020204"/>
              </a:rPr>
              <a:t>Amazon ECR integration option</a:t>
            </a:r>
            <a:endParaRPr lang="en-US" sz="1200" dirty="0">
              <a:solidFill>
                <a:srgbClr val="232F3D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250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6</cp:revision>
  <dcterms:created xsi:type="dcterms:W3CDTF">2020-12-17T18:18:59Z</dcterms:created>
  <dcterms:modified xsi:type="dcterms:W3CDTF">2020-12-18T15:57:42Z</dcterms:modified>
</cp:coreProperties>
</file>