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7" autoAdjust="0"/>
    <p:restoredTop sz="94660"/>
  </p:normalViewPr>
  <p:slideViewPr>
    <p:cSldViewPr>
      <p:cViewPr>
        <p:scale>
          <a:sx n="197" d="100"/>
          <a:sy n="197" d="100"/>
        </p:scale>
        <p:origin x="10576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1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6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78B4-AFFA-4E2A-B0AC-005E4083559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6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46B8DCE5-5E17-C841-AF96-E8676F5E7CAF}"/>
              </a:ext>
            </a:extLst>
          </p:cNvPr>
          <p:cNvSpPr/>
          <p:nvPr/>
        </p:nvSpPr>
        <p:spPr>
          <a:xfrm flipH="1" flipV="1">
            <a:off x="1625541" y="2809595"/>
            <a:ext cx="3508209" cy="257215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arrow" w="med" len="sm"/>
            <a:tailEnd type="arrow" w="med" len="sm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E2143-784C-7643-B970-A13395E02C7E}"/>
              </a:ext>
            </a:extLst>
          </p:cNvPr>
          <p:cNvSpPr/>
          <p:nvPr/>
        </p:nvSpPr>
        <p:spPr>
          <a:xfrm>
            <a:off x="2342775" y="3248156"/>
            <a:ext cx="629827" cy="102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AFAD79-3F35-4043-BC15-D5F59F53EA39}"/>
              </a:ext>
            </a:extLst>
          </p:cNvPr>
          <p:cNvSpPr/>
          <p:nvPr/>
        </p:nvSpPr>
        <p:spPr>
          <a:xfrm>
            <a:off x="488571" y="640939"/>
            <a:ext cx="2496370" cy="2168975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0" y="2117182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AWS Lambda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6F2D7-6D11-8B4B-8C36-E1B38ADEC0DF}"/>
              </a:ext>
            </a:extLst>
          </p:cNvPr>
          <p:cNvSpPr txBox="1"/>
          <p:nvPr/>
        </p:nvSpPr>
        <p:spPr>
          <a:xfrm>
            <a:off x="744587" y="3740716"/>
            <a:ext cx="17308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Cross-account </a:t>
            </a:r>
            <a:br>
              <a:rPr lang="en-US" sz="1400" dirty="0">
                <a:solidFill>
                  <a:srgbClr val="232F3D"/>
                </a:solidFill>
                <a:latin typeface="Arial" panose="020B0604020202020204"/>
              </a:rPr>
            </a:br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IAM role</a:t>
            </a:r>
          </a:p>
        </p:txBody>
      </p:sp>
      <p:pic>
        <p:nvPicPr>
          <p:cNvPr id="7" name="Graphic 40">
            <a:extLst>
              <a:ext uri="{FF2B5EF4-FFF2-40B4-BE49-F238E27FC236}">
                <a16:creationId xmlns:a16="http://schemas.microsoft.com/office/drawing/2014/main" id="{A4C13A92-79B4-2D4E-86B8-0BA1F14D2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084" y="1307987"/>
            <a:ext cx="711200" cy="711200"/>
          </a:xfrm>
          <a:prstGeom prst="rect">
            <a:avLst/>
          </a:prstGeom>
        </p:spPr>
      </p:pic>
      <p:pic>
        <p:nvPicPr>
          <p:cNvPr id="8" name="Graphic 43">
            <a:extLst>
              <a:ext uri="{FF2B5EF4-FFF2-40B4-BE49-F238E27FC236}">
                <a16:creationId xmlns:a16="http://schemas.microsoft.com/office/drawing/2014/main" id="{CDCA6345-308E-6947-B6DC-304C852BE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305" y="640937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8E41C4-04BC-D449-AC3B-07EFE151F0E0}"/>
              </a:ext>
            </a:extLst>
          </p:cNvPr>
          <p:cNvSpPr/>
          <p:nvPr/>
        </p:nvSpPr>
        <p:spPr>
          <a:xfrm>
            <a:off x="6323236" y="640937"/>
            <a:ext cx="2496312" cy="2168975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pic>
        <p:nvPicPr>
          <p:cNvPr id="13" name="Graphic 37">
            <a:extLst>
              <a:ext uri="{FF2B5EF4-FFF2-40B4-BE49-F238E27FC236}">
                <a16:creationId xmlns:a16="http://schemas.microsoft.com/office/drawing/2014/main" id="{3DD5C38F-B860-4445-B43A-04DF1968A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3236" y="651940"/>
            <a:ext cx="330200" cy="330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86D5DB-8E39-D747-A6F7-D3D004AF0A7B}"/>
              </a:ext>
            </a:extLst>
          </p:cNvPr>
          <p:cNvSpPr/>
          <p:nvPr/>
        </p:nvSpPr>
        <p:spPr>
          <a:xfrm>
            <a:off x="3407343" y="640938"/>
            <a:ext cx="2496312" cy="2168975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pic>
        <p:nvPicPr>
          <p:cNvPr id="16" name="Graphic 37">
            <a:extLst>
              <a:ext uri="{FF2B5EF4-FFF2-40B4-BE49-F238E27FC236}">
                <a16:creationId xmlns:a16="http://schemas.microsoft.com/office/drawing/2014/main" id="{1651EA46-90B3-FE4C-9BB4-1DBE35685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7343" y="640937"/>
            <a:ext cx="330200" cy="330200"/>
          </a:xfrm>
          <a:prstGeom prst="rect">
            <a:avLst/>
          </a:prstGeom>
        </p:spPr>
      </p:pic>
      <p:pic>
        <p:nvPicPr>
          <p:cNvPr id="18" name="Graphic 68">
            <a:extLst>
              <a:ext uri="{FF2B5EF4-FFF2-40B4-BE49-F238E27FC236}">
                <a16:creationId xmlns:a16="http://schemas.microsoft.com/office/drawing/2014/main" id="{A4C1EAEF-A70E-7347-B748-B0B59D342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5125" y="3322563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4E968A45-FDC2-3644-B18D-5BFE2D093EB0}"/>
              </a:ext>
            </a:extLst>
          </p:cNvPr>
          <p:cNvSpPr/>
          <p:nvPr/>
        </p:nvSpPr>
        <p:spPr>
          <a:xfrm flipV="1">
            <a:off x="7050209" y="2809595"/>
            <a:ext cx="560630" cy="210756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arrow" w="med" len="sm"/>
            <a:tailEnd type="arrow" w="med" len="sm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CAF142-41EA-2349-B948-E28A704EB36F}"/>
              </a:ext>
            </a:extLst>
          </p:cNvPr>
          <p:cNvSpPr/>
          <p:nvPr/>
        </p:nvSpPr>
        <p:spPr>
          <a:xfrm>
            <a:off x="7577135" y="3253265"/>
            <a:ext cx="629827" cy="102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3B714B-49ED-6542-A399-0A432E106D56}"/>
              </a:ext>
            </a:extLst>
          </p:cNvPr>
          <p:cNvSpPr txBox="1"/>
          <p:nvPr/>
        </p:nvSpPr>
        <p:spPr>
          <a:xfrm>
            <a:off x="6711712" y="3681724"/>
            <a:ext cx="173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Cross-account </a:t>
            </a:r>
            <a:br>
              <a:rPr lang="en-US" sz="1400" dirty="0">
                <a:solidFill>
                  <a:srgbClr val="232F3D"/>
                </a:solidFill>
                <a:latin typeface="Arial" panose="020B0604020202020204"/>
              </a:rPr>
            </a:br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IAM role</a:t>
            </a:r>
          </a:p>
        </p:txBody>
      </p:sp>
      <p:pic>
        <p:nvPicPr>
          <p:cNvPr id="22" name="Graphic 82">
            <a:extLst>
              <a:ext uri="{FF2B5EF4-FFF2-40B4-BE49-F238E27FC236}">
                <a16:creationId xmlns:a16="http://schemas.microsoft.com/office/drawing/2014/main" id="{23DDB6BA-7C54-994D-9CE2-FE57C0885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9235" y="3283931"/>
            <a:ext cx="469900" cy="4699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9B7961-AE83-2942-A75A-5BA272EA1486}"/>
              </a:ext>
            </a:extLst>
          </p:cNvPr>
          <p:cNvSpPr/>
          <p:nvPr/>
        </p:nvSpPr>
        <p:spPr>
          <a:xfrm>
            <a:off x="5039346" y="3248155"/>
            <a:ext cx="629827" cy="1026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E58CEB-4584-5D40-A7BD-BE7BFE36A61C}"/>
              </a:ext>
            </a:extLst>
          </p:cNvPr>
          <p:cNvSpPr/>
          <p:nvPr/>
        </p:nvSpPr>
        <p:spPr>
          <a:xfrm>
            <a:off x="5181600" y="4614741"/>
            <a:ext cx="1828800" cy="1210757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Snyk integration</a:t>
            </a:r>
          </a:p>
        </p:txBody>
      </p:sp>
      <p:pic>
        <p:nvPicPr>
          <p:cNvPr id="28" name="Picture 2" descr="https://res.cloudinary.com/snyk/image/upload/v1537345897/press-kit/brand/logo-vertical-black.png">
            <a:extLst>
              <a:ext uri="{FF2B5EF4-FFF2-40B4-BE49-F238E27FC236}">
                <a16:creationId xmlns:a16="http://schemas.microsoft.com/office/drawing/2014/main" id="{032CBBBD-BD39-A54F-BD1F-8567E4FE2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552" y="4917156"/>
            <a:ext cx="1598895" cy="90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0">
            <a:extLst>
              <a:ext uri="{FF2B5EF4-FFF2-40B4-BE49-F238E27FC236}">
                <a16:creationId xmlns:a16="http://schemas.microsoft.com/office/drawing/2014/main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52" y="12846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249" y="2096902"/>
            <a:ext cx="1529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3494094" y="209355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AWS Lambda</a:t>
            </a:r>
          </a:p>
        </p:txBody>
      </p:sp>
      <p:pic>
        <p:nvPicPr>
          <p:cNvPr id="33" name="Graphic 40">
            <a:extLst>
              <a:ext uri="{FF2B5EF4-FFF2-40B4-BE49-F238E27FC236}">
                <a16:creationId xmlns:a16="http://schemas.microsoft.com/office/drawing/2014/main" id="{A4C13A92-79B4-2D4E-86B8-0BA1F14D2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5749" y="1284608"/>
            <a:ext cx="711200" cy="711200"/>
          </a:xfrm>
          <a:prstGeom prst="rect">
            <a:avLst/>
          </a:prstGeom>
        </p:spPr>
      </p:pic>
      <p:pic>
        <p:nvPicPr>
          <p:cNvPr id="34" name="Graphic 20">
            <a:extLst>
              <a:ext uri="{FF2B5EF4-FFF2-40B4-BE49-F238E27FC236}">
                <a16:creationId xmlns:a16="http://schemas.microsoft.com/office/drawing/2014/main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095" y="13100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521" y="2107103"/>
            <a:ext cx="1529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Registry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643560" y="320919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Full integration option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3494093" y="307901"/>
            <a:ext cx="2409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AWS Lambda integration option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6420440" y="320919"/>
            <a:ext cx="2399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Amazon ECR integration option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BA7165-26C0-0740-BBE6-1EC9996DE980}"/>
              </a:ext>
            </a:extLst>
          </p:cNvPr>
          <p:cNvSpPr/>
          <p:nvPr/>
        </p:nvSpPr>
        <p:spPr>
          <a:xfrm>
            <a:off x="9241950" y="649591"/>
            <a:ext cx="2496312" cy="2168975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023F9397-7F82-BF46-B87B-575D02DBE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1950" y="660594"/>
            <a:ext cx="330200" cy="3302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9ACECF5-2B42-554D-849A-D854506F19A7}"/>
              </a:ext>
            </a:extLst>
          </p:cNvPr>
          <p:cNvSpPr/>
          <p:nvPr/>
        </p:nvSpPr>
        <p:spPr>
          <a:xfrm>
            <a:off x="10432260" y="3309973"/>
            <a:ext cx="629827" cy="102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20">
            <a:extLst>
              <a:ext uri="{FF2B5EF4-FFF2-40B4-BE49-F238E27FC236}">
                <a16:creationId xmlns:a16="http://schemas.microsoft.com/office/drawing/2014/main" id="{30591584-0A09-0B4C-925B-AA6FD8AD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09" y="13186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2">
            <a:extLst>
              <a:ext uri="{FF2B5EF4-FFF2-40B4-BE49-F238E27FC236}">
                <a16:creationId xmlns:a16="http://schemas.microsoft.com/office/drawing/2014/main" id="{8358C4C0-532B-A14C-9972-FFC141345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5235" y="2115757"/>
            <a:ext cx="1529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Registry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D7F050-1CF0-8940-A398-3A778727E729}"/>
              </a:ext>
            </a:extLst>
          </p:cNvPr>
          <p:cNvSpPr txBox="1"/>
          <p:nvPr/>
        </p:nvSpPr>
        <p:spPr>
          <a:xfrm>
            <a:off x="9241892" y="176225"/>
            <a:ext cx="249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Amazon ECR integration option 2 (automated </a:t>
            </a:r>
            <a:r>
              <a:rPr lang="en-US" sz="1200" dirty="0" err="1">
                <a:solidFill>
                  <a:srgbClr val="232F3D"/>
                </a:solidFill>
                <a:latin typeface="Arial" panose="020B0604020202020204"/>
              </a:rPr>
              <a:t>Snyk</a:t>
            </a:r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 connection)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4E0B1717-4694-0042-A5FD-B38DA60FFF63}"/>
              </a:ext>
            </a:extLst>
          </p:cNvPr>
          <p:cNvSpPr/>
          <p:nvPr/>
        </p:nvSpPr>
        <p:spPr>
          <a:xfrm flipV="1">
            <a:off x="7054196" y="2818247"/>
            <a:ext cx="3405760" cy="256350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arrow" w="med" len="sm"/>
            <a:tailEnd type="arrow" w="med" len="sm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762817DA-9091-9B4A-9C5F-19ECCFD82C0D}"/>
              </a:ext>
            </a:extLst>
          </p:cNvPr>
          <p:cNvSpPr/>
          <p:nvPr/>
        </p:nvSpPr>
        <p:spPr>
          <a:xfrm flipH="1" flipV="1">
            <a:off x="4688389" y="2809596"/>
            <a:ext cx="445364" cy="210755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arrow" w="med" len="sm"/>
            <a:tailEnd type="arrow" w="med" len="sm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B90082-4F84-FC4E-B9D3-BC1F329FCDFB}"/>
              </a:ext>
            </a:extLst>
          </p:cNvPr>
          <p:cNvSpPr/>
          <p:nvPr/>
        </p:nvSpPr>
        <p:spPr>
          <a:xfrm>
            <a:off x="10432259" y="3259270"/>
            <a:ext cx="629827" cy="102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2A07FB-1732-1644-9D70-0059D2833D18}"/>
              </a:ext>
            </a:extLst>
          </p:cNvPr>
          <p:cNvSpPr txBox="1"/>
          <p:nvPr/>
        </p:nvSpPr>
        <p:spPr>
          <a:xfrm>
            <a:off x="9566836" y="3687729"/>
            <a:ext cx="173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Cross-account </a:t>
            </a:r>
            <a:br>
              <a:rPr lang="en-US" sz="1400" dirty="0">
                <a:solidFill>
                  <a:srgbClr val="232F3D"/>
                </a:solidFill>
                <a:latin typeface="Arial" panose="020B0604020202020204"/>
              </a:rPr>
            </a:br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IAM role</a:t>
            </a:r>
          </a:p>
        </p:txBody>
      </p:sp>
      <p:pic>
        <p:nvPicPr>
          <p:cNvPr id="53" name="Graphic 82">
            <a:extLst>
              <a:ext uri="{FF2B5EF4-FFF2-40B4-BE49-F238E27FC236}">
                <a16:creationId xmlns:a16="http://schemas.microsoft.com/office/drawing/2014/main" id="{922DB901-BC2E-794B-AAD2-9DA146FCC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4359" y="3289936"/>
            <a:ext cx="469900" cy="4699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E8263BB-B397-6546-93E8-C61620BDE1C8}"/>
              </a:ext>
            </a:extLst>
          </p:cNvPr>
          <p:cNvSpPr/>
          <p:nvPr/>
        </p:nvSpPr>
        <p:spPr>
          <a:xfrm>
            <a:off x="4657290" y="3229954"/>
            <a:ext cx="629827" cy="102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BDF501-9740-614B-8DA0-9EA52907946D}"/>
              </a:ext>
            </a:extLst>
          </p:cNvPr>
          <p:cNvSpPr txBox="1"/>
          <p:nvPr/>
        </p:nvSpPr>
        <p:spPr>
          <a:xfrm>
            <a:off x="3791867" y="3658413"/>
            <a:ext cx="173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Cross-account </a:t>
            </a:r>
            <a:br>
              <a:rPr lang="en-US" sz="1400" dirty="0">
                <a:solidFill>
                  <a:srgbClr val="232F3D"/>
                </a:solidFill>
                <a:latin typeface="Arial" panose="020B0604020202020204"/>
              </a:rPr>
            </a:br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IAM role</a:t>
            </a:r>
          </a:p>
        </p:txBody>
      </p:sp>
      <p:pic>
        <p:nvPicPr>
          <p:cNvPr id="56" name="Graphic 82">
            <a:extLst>
              <a:ext uri="{FF2B5EF4-FFF2-40B4-BE49-F238E27FC236}">
                <a16:creationId xmlns:a16="http://schemas.microsoft.com/office/drawing/2014/main" id="{1D679939-3BAC-4C4B-85E0-7291A2B671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9390" y="3260620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66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Carwin Young</cp:lastModifiedBy>
  <cp:revision>7</cp:revision>
  <dcterms:created xsi:type="dcterms:W3CDTF">2020-12-17T18:18:59Z</dcterms:created>
  <dcterms:modified xsi:type="dcterms:W3CDTF">2021-12-09T13:52:25Z</dcterms:modified>
</cp:coreProperties>
</file>