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8936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0"/>
    <p:restoredTop sz="93895" autoAdjust="0"/>
  </p:normalViewPr>
  <p:slideViewPr>
    <p:cSldViewPr snapToGrid="0" snapToObjects="1">
      <p:cViewPr varScale="1">
        <p:scale>
          <a:sx n="133" d="100"/>
          <a:sy n="133" d="100"/>
        </p:scale>
        <p:origin x="162" y="138"/>
      </p:cViewPr>
      <p:guideLst>
        <p:guide pos="2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8638" y="1143000"/>
            <a:ext cx="5800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1143000"/>
            <a:ext cx="5800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8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1143000"/>
            <a:ext cx="5800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20" y="457200"/>
            <a:ext cx="41585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1491" y="987426"/>
            <a:ext cx="65274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20" y="2057400"/>
            <a:ext cx="41585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683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320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7036" y="365125"/>
            <a:ext cx="27801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440" y="365125"/>
            <a:ext cx="81794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15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710" y="1122363"/>
            <a:ext cx="96702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710" y="3602038"/>
            <a:ext cx="96702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396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41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25" y="1709739"/>
            <a:ext cx="1112079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725" y="4589464"/>
            <a:ext cx="1112079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951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440" y="1825625"/>
            <a:ext cx="54798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23" y="1825625"/>
            <a:ext cx="54798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66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365126"/>
            <a:ext cx="111207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120" y="1681163"/>
            <a:ext cx="54546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120" y="2505075"/>
            <a:ext cx="545462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7423" y="1681163"/>
            <a:ext cx="54814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7423" y="2505075"/>
            <a:ext cx="54814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171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19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2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20" y="457200"/>
            <a:ext cx="41585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491" y="987426"/>
            <a:ext cx="65274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20" y="2057400"/>
            <a:ext cx="41585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614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440" y="365126"/>
            <a:ext cx="11120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440" y="1825625"/>
            <a:ext cx="111207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440" y="6356351"/>
            <a:ext cx="29010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1030" y="6356351"/>
            <a:ext cx="43516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6158" y="6356351"/>
            <a:ext cx="29010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7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8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4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2.png"/><Relationship Id="rId2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2AFF757-FF1D-F945-94A5-952EE51395C6}"/>
              </a:ext>
            </a:extLst>
          </p:cNvPr>
          <p:cNvSpPr/>
          <p:nvPr/>
        </p:nvSpPr>
        <p:spPr>
          <a:xfrm>
            <a:off x="4363254" y="1730727"/>
            <a:ext cx="1932547" cy="21237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+mj-lt"/>
                <a:cs typeface="Calibri" panose="020F0502020204030204" pitchFamily="34" charset="0"/>
              </a:rPr>
              <a:t>Public subnet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554ED7-2D69-FF4A-8886-64D2E684102F}"/>
              </a:ext>
            </a:extLst>
          </p:cNvPr>
          <p:cNvSpPr/>
          <p:nvPr/>
        </p:nvSpPr>
        <p:spPr>
          <a:xfrm>
            <a:off x="7299865" y="1691431"/>
            <a:ext cx="1932547" cy="21237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+mj-lt"/>
                <a:cs typeface="Calibri" panose="020F0502020204030204" pitchFamily="34" charset="0"/>
              </a:rP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3420599" y="1560959"/>
            <a:ext cx="8499368" cy="4839840"/>
            <a:chOff x="1923512" y="49989"/>
            <a:chExt cx="8207508" cy="5311619"/>
          </a:xfrm>
        </p:grpSpPr>
        <p:sp>
          <p:nvSpPr>
            <p:cNvPr id="21" name="Rectangle"/>
            <p:cNvSpPr/>
            <p:nvPr/>
          </p:nvSpPr>
          <p:spPr>
            <a:xfrm>
              <a:off x="1923512" y="65394"/>
              <a:ext cx="8207508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20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2325440" y="49989"/>
              <a:ext cx="7805580" cy="303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+mj-lt"/>
                  <a:cs typeface="Calibri" panose="020F0502020204030204" pitchFamily="34" charset="0"/>
                </a:rPr>
                <a:t>VPC</a:t>
              </a: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1749" y="1571426"/>
            <a:ext cx="381000" cy="381000"/>
          </a:xfrm>
          <a:prstGeom prst="rect">
            <a:avLst/>
          </a:prstGeom>
        </p:spPr>
      </p:pic>
      <p:grpSp>
        <p:nvGrpSpPr>
          <p:cNvPr id="26" name="Rectangle 58"/>
          <p:cNvGrpSpPr/>
          <p:nvPr/>
        </p:nvGrpSpPr>
        <p:grpSpPr>
          <a:xfrm>
            <a:off x="2488646" y="323274"/>
            <a:ext cx="9807708" cy="6299201"/>
            <a:chOff x="0" y="0"/>
            <a:chExt cx="10712289" cy="5870491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20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258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+mj-lt"/>
                  <a:cs typeface="Arial" panose="020B0604020202020204" pitchFamily="34" charset="0"/>
                </a:rPr>
                <a:t>AWS Cloud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1B44F-1ECC-F14A-BDD6-BBBA5AFC5272}"/>
              </a:ext>
            </a:extLst>
          </p:cNvPr>
          <p:cNvSpPr/>
          <p:nvPr/>
        </p:nvSpPr>
        <p:spPr bwMode="auto">
          <a:xfrm>
            <a:off x="4290510" y="1107865"/>
            <a:ext cx="2078037" cy="537604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+mj-lt"/>
                <a:cs typeface="Calibri" panose="020F0502020204030204" pitchFamily="34" charset="0"/>
              </a:rPr>
              <a:t>Availability Zone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049FB2-F698-AC43-A924-5382FB26677E}"/>
              </a:ext>
            </a:extLst>
          </p:cNvPr>
          <p:cNvSpPr/>
          <p:nvPr/>
        </p:nvSpPr>
        <p:spPr bwMode="auto">
          <a:xfrm>
            <a:off x="7224206" y="1107865"/>
            <a:ext cx="2087563" cy="53760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+mj-lt"/>
                <a:cs typeface="Calibri" panose="020F0502020204030204" pitchFamily="34" charset="0"/>
              </a:rPr>
              <a:t>Availability Zone 2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C7715A95-FCB7-C941-A6C6-EF9246FC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911" y="208206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4">
            <a:extLst>
              <a:ext uri="{FF2B5EF4-FFF2-40B4-BE49-F238E27FC236}">
                <a16:creationId xmlns:a16="http://schemas.microsoft.com/office/drawing/2014/main" id="{C10D3239-9520-1347-BEA1-009D66F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992" y="251341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+mj-lt"/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67" name="Graphic 15">
            <a:extLst>
              <a:ext uri="{FF2B5EF4-FFF2-40B4-BE49-F238E27FC236}">
                <a16:creationId xmlns:a16="http://schemas.microsoft.com/office/drawing/2014/main" id="{A7BFCC22-A78E-364D-9B24-63D81FB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154" y="20133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4CC76158-9F6A-3845-84E8-AC46F96D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561" y="2476176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+mj-lt"/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BD421FF4-BAFD-5F40-9A94-2B9D053568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3253" y="1733850"/>
            <a:ext cx="381000" cy="381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A9DA844-2071-D74E-8CC1-E82085BB4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09327" y="1701864"/>
            <a:ext cx="381000" cy="381000"/>
          </a:xfrm>
          <a:prstGeom prst="rect">
            <a:avLst/>
          </a:prstGeom>
        </p:spPr>
      </p:pic>
      <p:sp>
        <p:nvSpPr>
          <p:cNvPr id="83" name="TextBox 18">
            <a:extLst>
              <a:ext uri="{FF2B5EF4-FFF2-40B4-BE49-F238E27FC236}">
                <a16:creationId xmlns:a16="http://schemas.microsoft.com/office/drawing/2014/main" id="{2A2C8684-9F7E-734E-8370-6D55B3BB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312" y="2719272"/>
            <a:ext cx="841466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j-lt"/>
                <a:cs typeface="Calibri" panose="020F0502020204030204" pitchFamily="34" charset="0"/>
              </a:rPr>
              <a:t>Internet </a:t>
            </a:r>
            <a:br>
              <a:rPr lang="en-US" altLang="en-US" sz="1200" dirty="0">
                <a:latin typeface="+mj-lt"/>
                <a:cs typeface="Calibri" panose="020F0502020204030204" pitchFamily="34" charset="0"/>
              </a:rPr>
            </a:br>
            <a:r>
              <a:rPr lang="en-US" altLang="en-US" sz="1200" dirty="0">
                <a:latin typeface="+mj-lt"/>
                <a:cs typeface="Calibri" panose="020F0502020204030204" pitchFamily="34" charset="0"/>
              </a:rPr>
              <a:t>gateway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E6299C-575C-7748-A2CB-C10A285C06CE}"/>
              </a:ext>
            </a:extLst>
          </p:cNvPr>
          <p:cNvSpPr/>
          <p:nvPr/>
        </p:nvSpPr>
        <p:spPr>
          <a:xfrm>
            <a:off x="9818604" y="1661957"/>
            <a:ext cx="1932547" cy="21237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+mj-lt"/>
                <a:cs typeface="Calibri" panose="020F0502020204030204" pitchFamily="34" charset="0"/>
              </a:rPr>
              <a:t>Public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50F881-98B5-F84A-A7D5-62ECBAB93EB9}"/>
              </a:ext>
            </a:extLst>
          </p:cNvPr>
          <p:cNvSpPr/>
          <p:nvPr/>
        </p:nvSpPr>
        <p:spPr bwMode="auto">
          <a:xfrm>
            <a:off x="9737270" y="1085137"/>
            <a:ext cx="2087563" cy="53760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+mj-lt"/>
                <a:cs typeface="Calibri" panose="020F0502020204030204" pitchFamily="34" charset="0"/>
              </a:rPr>
              <a:t>Availability Zone 3</a:t>
            </a:r>
          </a:p>
        </p:txBody>
      </p:sp>
      <p:pic>
        <p:nvPicPr>
          <p:cNvPr id="86" name="Graphic 15">
            <a:extLst>
              <a:ext uri="{FF2B5EF4-FFF2-40B4-BE49-F238E27FC236}">
                <a16:creationId xmlns:a16="http://schemas.microsoft.com/office/drawing/2014/main" id="{38B5A089-53E6-C249-9558-76D99562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592" y="20109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19">
            <a:extLst>
              <a:ext uri="{FF2B5EF4-FFF2-40B4-BE49-F238E27FC236}">
                <a16:creationId xmlns:a16="http://schemas.microsoft.com/office/drawing/2014/main" id="{0E5BC5A2-DD1A-824D-8E8E-909F5987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87" y="282163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6">
            <a:extLst>
              <a:ext uri="{FF2B5EF4-FFF2-40B4-BE49-F238E27FC236}">
                <a16:creationId xmlns:a16="http://schemas.microsoft.com/office/drawing/2014/main" id="{478FC747-242C-7543-9865-A4B93B8F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1999" y="2470346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+mj-lt"/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B256155-6B04-144E-BD7F-79C8696392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6328" y="1663210"/>
            <a:ext cx="381000" cy="381000"/>
          </a:xfrm>
          <a:prstGeom prst="rect">
            <a:avLst/>
          </a:prstGeom>
        </p:spPr>
      </p:pic>
      <p:pic>
        <p:nvPicPr>
          <p:cNvPr id="82" name="Graphic 19">
            <a:extLst>
              <a:ext uri="{FF2B5EF4-FFF2-40B4-BE49-F238E27FC236}">
                <a16:creationId xmlns:a16="http://schemas.microsoft.com/office/drawing/2014/main" id="{7AB0BF0B-DB5D-C647-A2B2-5C2F0CF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035" y="2206647"/>
            <a:ext cx="469900" cy="4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8" name="Graphic 22">
            <a:extLst>
              <a:ext uri="{FF2B5EF4-FFF2-40B4-BE49-F238E27FC236}">
                <a16:creationId xmlns:a16="http://schemas.microsoft.com/office/drawing/2014/main" id="{8794B229-127D-5E4D-82F0-B39DE3C4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20472" y="12367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22">
            <a:extLst>
              <a:ext uri="{FF2B5EF4-FFF2-40B4-BE49-F238E27FC236}">
                <a16:creationId xmlns:a16="http://schemas.microsoft.com/office/drawing/2014/main" id="{23FD69F0-59F9-9647-922F-68E9910B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47709" y="29792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3F107EB-808A-9C41-996E-23B53E182C68}"/>
              </a:ext>
            </a:extLst>
          </p:cNvPr>
          <p:cNvSpPr txBox="1"/>
          <p:nvPr/>
        </p:nvSpPr>
        <p:spPr>
          <a:xfrm>
            <a:off x="332385" y="1686028"/>
            <a:ext cx="832916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Messaging</a:t>
            </a:r>
            <a:b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</a:br>
            <a: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client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0472F1-338E-2646-B349-850704CAB204}"/>
              </a:ext>
            </a:extLst>
          </p:cNvPr>
          <p:cNvSpPr txBox="1"/>
          <p:nvPr/>
        </p:nvSpPr>
        <p:spPr>
          <a:xfrm>
            <a:off x="481153" y="3495989"/>
            <a:ext cx="526743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Admin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A311-DF7A-A14A-ACE0-4C4B87A6D0C2}"/>
              </a:ext>
            </a:extLst>
          </p:cNvPr>
          <p:cNvSpPr txBox="1"/>
          <p:nvPr/>
        </p:nvSpPr>
        <p:spPr>
          <a:xfrm>
            <a:off x="597321" y="820703"/>
            <a:ext cx="1013607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1200" u="sng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Client Access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B5A1D9-7197-4E40-A189-F719C56F2EC3}"/>
              </a:ext>
            </a:extLst>
          </p:cNvPr>
          <p:cNvSpPr/>
          <p:nvPr/>
        </p:nvSpPr>
        <p:spPr>
          <a:xfrm>
            <a:off x="1140750" y="1206591"/>
            <a:ext cx="883699" cy="75764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Open standard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protocols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 and APIs</a:t>
            </a:r>
            <a:endParaRPr lang="en-US" sz="1200" dirty="0">
              <a:solidFill>
                <a:schemeClr val="tx1"/>
              </a:solidFill>
              <a:latin typeface="+mj-lt"/>
              <a:cs typeface="Calibri" panose="020F0502020204030204" pitchFamily="34" charset="0"/>
              <a:sym typeface="Calibri"/>
            </a:endParaRPr>
          </a:p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8E0377-DEBD-F045-BCE0-5E8CC9D3175A}"/>
              </a:ext>
            </a:extLst>
          </p:cNvPr>
          <p:cNvSpPr txBox="1"/>
          <p:nvPr/>
        </p:nvSpPr>
        <p:spPr>
          <a:xfrm>
            <a:off x="1547836" y="3258750"/>
            <a:ext cx="9239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en-US" sz="1200" dirty="0">
              <a:solidFill>
                <a:srgbClr val="232F3D"/>
              </a:solidFill>
              <a:latin typeface="+mj-lt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725F479-B5D8-7148-9ED9-84C95B11FCC3}"/>
              </a:ext>
            </a:extLst>
          </p:cNvPr>
          <p:cNvSpPr/>
          <p:nvPr/>
        </p:nvSpPr>
        <p:spPr>
          <a:xfrm>
            <a:off x="1202322" y="2315637"/>
            <a:ext cx="774717" cy="107228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C19C3B-8CCF-7944-B6CD-6C61BE98977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1559" y="2676548"/>
            <a:ext cx="1" cy="12838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3D295D1-A8F6-474A-BC83-494B0BA08651}"/>
              </a:ext>
            </a:extLst>
          </p:cNvPr>
          <p:cNvCxnSpPr>
            <a:cxnSpLocks/>
            <a:endCxn id="154" idx="3"/>
          </p:cNvCxnSpPr>
          <p:nvPr/>
        </p:nvCxnSpPr>
        <p:spPr bwMode="auto">
          <a:xfrm flipH="1">
            <a:off x="2062285" y="3969704"/>
            <a:ext cx="113927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Graphic 24">
            <a:extLst>
              <a:ext uri="{FF2B5EF4-FFF2-40B4-BE49-F238E27FC236}">
                <a16:creationId xmlns:a16="http://schemas.microsoft.com/office/drawing/2014/main" id="{C93BA4F6-82E5-924F-BBC4-5EEC112D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29" y="238104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380359D6-FE24-294C-AC5A-C904BF1679DC}"/>
              </a:ext>
            </a:extLst>
          </p:cNvPr>
          <p:cNvSpPr txBox="1"/>
          <p:nvPr/>
        </p:nvSpPr>
        <p:spPr>
          <a:xfrm>
            <a:off x="1898984" y="800476"/>
            <a:ext cx="999629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1200" b="1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Solace SMF</a:t>
            </a:r>
            <a: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,</a:t>
            </a:r>
            <a:b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</a:br>
            <a: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REST,</a:t>
            </a:r>
            <a:b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</a:br>
            <a: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WebSocket,</a:t>
            </a:r>
            <a:b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</a:br>
            <a: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MQTT,</a:t>
            </a:r>
            <a:b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</a:br>
            <a: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AMQP</a:t>
            </a:r>
            <a:b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</a:br>
            <a: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etc.</a:t>
            </a:r>
          </a:p>
        </p:txBody>
      </p:sp>
      <p:pic>
        <p:nvPicPr>
          <p:cNvPr id="170" name="Graphic 12">
            <a:extLst>
              <a:ext uri="{FF2B5EF4-FFF2-40B4-BE49-F238E27FC236}">
                <a16:creationId xmlns:a16="http://schemas.microsoft.com/office/drawing/2014/main" id="{D31C3430-D275-B942-96AC-C2C410400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397" y="2865239"/>
            <a:ext cx="254898" cy="25489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C7F06409-5E30-6C4F-8A7E-20721D1E6B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488646" y="322092"/>
            <a:ext cx="381000" cy="381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306D1A0-69F2-458B-9D91-DA44862BC4C2}"/>
              </a:ext>
            </a:extLst>
          </p:cNvPr>
          <p:cNvSpPr txBox="1"/>
          <p:nvPr/>
        </p:nvSpPr>
        <p:spPr>
          <a:xfrm>
            <a:off x="7797911" y="3291531"/>
            <a:ext cx="111657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+mj-lt"/>
                <a:cs typeface="Arial" panose="020B0604020202020204" pitchFamily="34" charset="0"/>
              </a:rPr>
              <a:t>Bastion host</a:t>
            </a:r>
          </a:p>
          <a:p>
            <a:pPr algn="ctr"/>
            <a:r>
              <a:rPr lang="en-US" sz="1200" dirty="0">
                <a:latin typeface="+mj-lt"/>
                <a:cs typeface="Arial" panose="020B0604020202020204" pitchFamily="34" charset="0"/>
              </a:rPr>
              <a:t>SSH traffic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CC2E3C1E-42DF-49FF-8F39-D3CBE4CA45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50710" y="2640031"/>
            <a:ext cx="330200" cy="3302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633DDFC6-3C81-47E4-97DD-CBFBF02E1D5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90904" y="2841801"/>
            <a:ext cx="469900" cy="4699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AC4D51F-FFB1-4EA7-90B2-A334B5CA22D6}"/>
              </a:ext>
            </a:extLst>
          </p:cNvPr>
          <p:cNvSpPr txBox="1"/>
          <p:nvPr/>
        </p:nvSpPr>
        <p:spPr>
          <a:xfrm>
            <a:off x="4658620" y="3300584"/>
            <a:ext cx="113241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+mj-lt"/>
                <a:cs typeface="Arial" panose="020B0604020202020204" pitchFamily="34" charset="0"/>
              </a:rPr>
              <a:t>Bastion host</a:t>
            </a:r>
          </a:p>
          <a:p>
            <a:pPr algn="ctr"/>
            <a:r>
              <a:rPr lang="en-US" sz="1200" dirty="0">
                <a:latin typeface="+mj-lt"/>
                <a:cs typeface="Arial" panose="020B0604020202020204" pitchFamily="34" charset="0"/>
              </a:rPr>
              <a:t>SSH traffic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82D76AF-681C-41B5-BB62-7381EEAF79BA}"/>
              </a:ext>
            </a:extLst>
          </p:cNvPr>
          <p:cNvSpPr/>
          <p:nvPr/>
        </p:nvSpPr>
        <p:spPr>
          <a:xfrm>
            <a:off x="4596030" y="2648344"/>
            <a:ext cx="4442344" cy="107229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+mj-lt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+mj-lt"/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+mj-lt"/>
                <a:cs typeface="Arial" panose="020B0604020202020204" pitchFamily="34" charset="0"/>
              </a:rPr>
              <a:t>Linux Bastion</a:t>
            </a:r>
            <a:br>
              <a:rPr lang="en-US" sz="1200" dirty="0">
                <a:solidFill>
                  <a:srgbClr val="D86613"/>
                </a:solidFill>
                <a:latin typeface="+mj-lt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+mj-lt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25EC8C-D9EF-4686-BF86-862490C85D05}"/>
              </a:ext>
            </a:extLst>
          </p:cNvPr>
          <p:cNvSpPr/>
          <p:nvPr/>
        </p:nvSpPr>
        <p:spPr>
          <a:xfrm>
            <a:off x="4367419" y="4056243"/>
            <a:ext cx="1928382" cy="2123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+mj-lt"/>
                <a:cs typeface="Arial" panose="020B0604020202020204" pitchFamily="34" charset="0"/>
              </a:rPr>
              <a:t>    Private subnet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41C24A2C-4935-4568-A324-4A12F19459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63253" y="4047676"/>
            <a:ext cx="381000" cy="36956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73F9B431-D9FA-4E8C-B5EB-D4B620C0B7A6}"/>
              </a:ext>
            </a:extLst>
          </p:cNvPr>
          <p:cNvSpPr txBox="1"/>
          <p:nvPr/>
        </p:nvSpPr>
        <p:spPr>
          <a:xfrm>
            <a:off x="4722866" y="5605313"/>
            <a:ext cx="1335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Primary Broker</a:t>
            </a:r>
            <a:br>
              <a:rPr lang="en-US" sz="1200" dirty="0">
                <a:latin typeface="+mj-lt"/>
                <a:ea typeface="Verdana" pitchFamily="34" charset="0"/>
                <a:cs typeface="Helvetica Neue"/>
              </a:rPr>
            </a:br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Node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106C36-2C46-4189-88BD-22437CDF9C05}"/>
              </a:ext>
            </a:extLst>
          </p:cNvPr>
          <p:cNvSpPr txBox="1"/>
          <p:nvPr/>
        </p:nvSpPr>
        <p:spPr>
          <a:xfrm>
            <a:off x="6271149" y="5428220"/>
            <a:ext cx="108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7433E241-DFED-4AC0-8694-C0FDE3E70A2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559909" y="5005653"/>
            <a:ext cx="446572" cy="474539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11E9C87-0AA8-49DF-A9DC-E5197AEAAF23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7006482" y="5242923"/>
            <a:ext cx="587207" cy="85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D592F14-B7A8-4C58-8335-AF2A82BFD4E1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6101047" y="5242922"/>
            <a:ext cx="45886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09CA7D9-ABC7-4778-A7C2-DCD9BE2A5ADD}"/>
              </a:ext>
            </a:extLst>
          </p:cNvPr>
          <p:cNvSpPr/>
          <p:nvPr/>
        </p:nvSpPr>
        <p:spPr>
          <a:xfrm>
            <a:off x="7300840" y="4056243"/>
            <a:ext cx="1928382" cy="2123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+mj-lt"/>
                <a:cs typeface="Arial" panose="020B0604020202020204" pitchFamily="34" charset="0"/>
              </a:rPr>
              <a:t>    Private subnet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CE7DE97E-D3A3-4B0F-A2DF-EA504C38EC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96674" y="4047676"/>
            <a:ext cx="381000" cy="36956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689B5666-C869-468E-BDB5-696CC761BC5F}"/>
              </a:ext>
            </a:extLst>
          </p:cNvPr>
          <p:cNvSpPr/>
          <p:nvPr/>
        </p:nvSpPr>
        <p:spPr>
          <a:xfrm>
            <a:off x="9840452" y="4056243"/>
            <a:ext cx="1928382" cy="2123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+mj-lt"/>
                <a:cs typeface="Arial" panose="020B0604020202020204" pitchFamily="34" charset="0"/>
              </a:rPr>
              <a:t>    Private subnet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F54065-8431-435B-AF3A-D9653D6C64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36286" y="4047676"/>
            <a:ext cx="381000" cy="369560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8A10D2F8-F61F-43FC-87F0-9CC324613CE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67485" y="4792778"/>
            <a:ext cx="790650" cy="790650"/>
          </a:xfrm>
          <a:prstGeom prst="rect">
            <a:avLst/>
          </a:prstGeom>
        </p:spPr>
      </p:pic>
      <p:pic>
        <p:nvPicPr>
          <p:cNvPr id="135" name="Graphic 134">
            <a:extLst>
              <a:ext uri="{FF2B5EF4-FFF2-40B4-BE49-F238E27FC236}">
                <a16:creationId xmlns:a16="http://schemas.microsoft.com/office/drawing/2014/main" id="{7FA06BEF-C409-463A-AF3F-331EE8D5231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46270" y="4754768"/>
            <a:ext cx="790650" cy="79065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1385A0FE-4BE8-45E8-8A0C-3FED2AF4634C}"/>
              </a:ext>
            </a:extLst>
          </p:cNvPr>
          <p:cNvSpPr txBox="1"/>
          <p:nvPr/>
        </p:nvSpPr>
        <p:spPr>
          <a:xfrm>
            <a:off x="10264969" y="5549132"/>
            <a:ext cx="123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Monitoring Node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3C000CD9-CB19-4391-9D72-059D411377D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88201" y="4814662"/>
            <a:ext cx="790650" cy="79065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B1566E6F-0800-4369-9D15-8F0735DE15CE}"/>
              </a:ext>
            </a:extLst>
          </p:cNvPr>
          <p:cNvSpPr txBox="1"/>
          <p:nvPr/>
        </p:nvSpPr>
        <p:spPr>
          <a:xfrm>
            <a:off x="7562254" y="5612885"/>
            <a:ext cx="1335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Backup Broker</a:t>
            </a:r>
            <a:br>
              <a:rPr lang="en-US" sz="1200" dirty="0">
                <a:latin typeface="+mj-lt"/>
                <a:ea typeface="Verdana" pitchFamily="34" charset="0"/>
                <a:cs typeface="Helvetica Neue"/>
              </a:rPr>
            </a:br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Node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19F1D1-7EAA-47DF-86C1-3F16E1583C46}"/>
              </a:ext>
            </a:extLst>
          </p:cNvPr>
          <p:cNvSpPr txBox="1"/>
          <p:nvPr/>
        </p:nvSpPr>
        <p:spPr>
          <a:xfrm>
            <a:off x="5396874" y="1877335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10.0.128.0/26</a:t>
            </a:r>
            <a:endParaRPr lang="en-CA" sz="1200" dirty="0">
              <a:latin typeface="+mj-lt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D8577AB-68D3-4EBD-8F1A-4B598EAC44A1}"/>
              </a:ext>
            </a:extLst>
          </p:cNvPr>
          <p:cNvSpPr txBox="1"/>
          <p:nvPr/>
        </p:nvSpPr>
        <p:spPr>
          <a:xfrm>
            <a:off x="8321157" y="1858680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10.0.129.0/26</a:t>
            </a:r>
            <a:endParaRPr lang="en-CA" sz="1200" dirty="0">
              <a:latin typeface="+mj-lt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AF6F0EF-3BB4-4CC1-A590-996C562F5AA2}"/>
              </a:ext>
            </a:extLst>
          </p:cNvPr>
          <p:cNvSpPr txBox="1"/>
          <p:nvPr/>
        </p:nvSpPr>
        <p:spPr>
          <a:xfrm>
            <a:off x="10871966" y="1858680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10.0.130.0/26</a:t>
            </a:r>
            <a:endParaRPr lang="en-CA" sz="1200" dirty="0">
              <a:latin typeface="+mj-lt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0157109-6AFB-4F4E-827C-4D13860C39E6}"/>
              </a:ext>
            </a:extLst>
          </p:cNvPr>
          <p:cNvSpPr txBox="1"/>
          <p:nvPr/>
        </p:nvSpPr>
        <p:spPr>
          <a:xfrm>
            <a:off x="5315396" y="4302877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10.0.128.64/26</a:t>
            </a:r>
            <a:endParaRPr lang="en-CA" sz="1200" dirty="0">
              <a:latin typeface="+mj-lt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552BD4-DFB5-4C4A-B940-CF9C6F6C1279}"/>
              </a:ext>
            </a:extLst>
          </p:cNvPr>
          <p:cNvSpPr txBox="1"/>
          <p:nvPr/>
        </p:nvSpPr>
        <p:spPr>
          <a:xfrm>
            <a:off x="8239679" y="4284222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10.0.129.64/26</a:t>
            </a:r>
            <a:endParaRPr lang="en-CA" sz="1200" dirty="0">
              <a:latin typeface="+mj-lt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649E17-3E3C-464A-BDB8-65E07B52AA8B}"/>
              </a:ext>
            </a:extLst>
          </p:cNvPr>
          <p:cNvSpPr txBox="1"/>
          <p:nvPr/>
        </p:nvSpPr>
        <p:spPr>
          <a:xfrm>
            <a:off x="10790488" y="4284222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10.0.130.64/26</a:t>
            </a:r>
            <a:endParaRPr lang="en-CA" sz="1200" dirty="0">
              <a:latin typeface="+mj-lt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9394E2F-5BDD-4C68-8A05-D17F927A955A}"/>
              </a:ext>
            </a:extLst>
          </p:cNvPr>
          <p:cNvSpPr txBox="1"/>
          <p:nvPr/>
        </p:nvSpPr>
        <p:spPr>
          <a:xfrm>
            <a:off x="3331431" y="6196132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10.0.128.0/22</a:t>
            </a:r>
            <a:endParaRPr lang="en-CA" sz="1200" dirty="0">
              <a:latin typeface="+mj-lt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67F0369-A60C-48A8-83D5-599DD1574D18}"/>
              </a:ext>
            </a:extLst>
          </p:cNvPr>
          <p:cNvCxnSpPr>
            <a:cxnSpLocks/>
          </p:cNvCxnSpPr>
          <p:nvPr/>
        </p:nvCxnSpPr>
        <p:spPr bwMode="auto">
          <a:xfrm>
            <a:off x="3201559" y="1586983"/>
            <a:ext cx="0" cy="5792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08DB30-533F-437A-BDEF-D810F88349B9}"/>
              </a:ext>
            </a:extLst>
          </p:cNvPr>
          <p:cNvCxnSpPr>
            <a:cxnSpLocks/>
            <a:endCxn id="112" idx="3"/>
          </p:cNvCxnSpPr>
          <p:nvPr/>
        </p:nvCxnSpPr>
        <p:spPr bwMode="auto">
          <a:xfrm flipH="1">
            <a:off x="2024449" y="1585413"/>
            <a:ext cx="11771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BB5EF3C-0A2D-444E-9258-3D0CDE01583F}"/>
              </a:ext>
            </a:extLst>
          </p:cNvPr>
          <p:cNvSpPr txBox="1"/>
          <p:nvPr/>
        </p:nvSpPr>
        <p:spPr>
          <a:xfrm>
            <a:off x="1250553" y="2845748"/>
            <a:ext cx="680631" cy="1015659"/>
          </a:xfrm>
          <a:prstGeom prst="rect">
            <a:avLst/>
          </a:prstGeom>
          <a:noFill/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PubSub+</a:t>
            </a:r>
            <a:b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</a:br>
            <a: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Manager in</a:t>
            </a:r>
            <a:b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</a:br>
            <a:r>
              <a:rPr lang="en-US" sz="1200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Browser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60AB8F3-80AF-4F01-8C70-FD1563F128AC}"/>
              </a:ext>
            </a:extLst>
          </p:cNvPr>
          <p:cNvCxnSpPr>
            <a:cxnSpLocks/>
          </p:cNvCxnSpPr>
          <p:nvPr/>
        </p:nvCxnSpPr>
        <p:spPr bwMode="auto">
          <a:xfrm>
            <a:off x="1977039" y="2492886"/>
            <a:ext cx="115997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DB4E8F6-D164-4240-93B5-E1B7EB55E4F7}"/>
              </a:ext>
            </a:extLst>
          </p:cNvPr>
          <p:cNvSpPr txBox="1"/>
          <p:nvPr/>
        </p:nvSpPr>
        <p:spPr>
          <a:xfrm>
            <a:off x="1905475" y="2473180"/>
            <a:ext cx="59727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1200" b="1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HTTPS</a:t>
            </a:r>
            <a:endParaRPr lang="en-US" sz="1200" dirty="0">
              <a:solidFill>
                <a:srgbClr val="232F3D"/>
              </a:solidFill>
              <a:latin typeface="+mj-lt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22F944-0BF3-4E79-9BC3-DEC505F51493}"/>
              </a:ext>
            </a:extLst>
          </p:cNvPr>
          <p:cNvSpPr/>
          <p:nvPr/>
        </p:nvSpPr>
        <p:spPr>
          <a:xfrm>
            <a:off x="1178587" y="3625036"/>
            <a:ext cx="883699" cy="68933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Management client</a:t>
            </a:r>
            <a:endParaRPr lang="en-US" sz="1200" dirty="0">
              <a:solidFill>
                <a:schemeClr val="tx1"/>
              </a:solidFill>
              <a:latin typeface="+mj-lt"/>
              <a:cs typeface="Calibri" panose="020F0502020204030204" pitchFamily="34" charset="0"/>
              <a:sym typeface="Calibri"/>
            </a:endParaRPr>
          </a:p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D9B1AE9-F7BD-442D-ABC2-6F2C75160855}"/>
              </a:ext>
            </a:extLst>
          </p:cNvPr>
          <p:cNvSpPr txBox="1"/>
          <p:nvPr/>
        </p:nvSpPr>
        <p:spPr>
          <a:xfrm>
            <a:off x="1905475" y="3976445"/>
            <a:ext cx="109042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1200" b="1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Solace SEMP,</a:t>
            </a:r>
          </a:p>
          <a:p>
            <a:pPr hangingPunct="0"/>
            <a:r>
              <a:rPr lang="en-US" sz="1200" b="1" dirty="0">
                <a:solidFill>
                  <a:srgbClr val="232F3D"/>
                </a:solidFill>
                <a:latin typeface="+mj-lt"/>
                <a:cs typeface="Calibri" panose="020F0502020204030204" pitchFamily="34" charset="0"/>
                <a:sym typeface="Calibri"/>
              </a:rPr>
              <a:t>SSH (for CLI)</a:t>
            </a:r>
            <a:endParaRPr lang="en-US" sz="1200" dirty="0">
              <a:solidFill>
                <a:srgbClr val="232F3D"/>
              </a:solidFill>
              <a:latin typeface="+mj-lt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6" name="TextBox 21">
            <a:extLst>
              <a:ext uri="{FF2B5EF4-FFF2-40B4-BE49-F238E27FC236}">
                <a16:creationId xmlns:a16="http://schemas.microsoft.com/office/drawing/2014/main" id="{533F75B1-1F05-48D1-B666-910E67F1B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282" y="4993794"/>
            <a:ext cx="11559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S3 Template Storage</a:t>
            </a:r>
          </a:p>
        </p:txBody>
      </p:sp>
      <p:pic>
        <p:nvPicPr>
          <p:cNvPr id="158" name="Graphic 14">
            <a:extLst>
              <a:ext uri="{FF2B5EF4-FFF2-40B4-BE49-F238E27FC236}">
                <a16:creationId xmlns:a16="http://schemas.microsoft.com/office/drawing/2014/main" id="{9613E353-3B72-42A7-83A4-6A1EE4F67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2712186" y="4618874"/>
            <a:ext cx="382234" cy="38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Graphic 7">
            <a:extLst>
              <a:ext uri="{FF2B5EF4-FFF2-40B4-BE49-F238E27FC236}">
                <a16:creationId xmlns:a16="http://schemas.microsoft.com/office/drawing/2014/main" id="{B8CB960D-A7F1-4214-92E3-F08C6DE9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2705484" y="55350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31">
            <a:extLst>
              <a:ext uri="{FF2B5EF4-FFF2-40B4-BE49-F238E27FC236}">
                <a16:creationId xmlns:a16="http://schemas.microsoft.com/office/drawing/2014/main" id="{DA3D20FD-E931-4D92-8DA1-6E51B5D1E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950" y="5985863"/>
            <a:ext cx="11636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200" dirty="0">
                <a:latin typeface="+mj-lt"/>
                <a:cs typeface="Arial" panose="020B0604020202020204" pitchFamily="34" charset="0"/>
              </a:rPr>
              <a:t>Cloud Initialization logs</a:t>
            </a:r>
            <a:endParaRPr lang="en-US" altLang="en-US" sz="12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4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2AFF757-FF1D-F945-94A5-952EE51395C6}"/>
              </a:ext>
            </a:extLst>
          </p:cNvPr>
          <p:cNvSpPr/>
          <p:nvPr/>
        </p:nvSpPr>
        <p:spPr>
          <a:xfrm>
            <a:off x="2603695" y="1345468"/>
            <a:ext cx="2049403" cy="221428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554ED7-2D69-FF4A-8886-64D2E684102F}"/>
              </a:ext>
            </a:extLst>
          </p:cNvPr>
          <p:cNvSpPr/>
          <p:nvPr/>
        </p:nvSpPr>
        <p:spPr>
          <a:xfrm>
            <a:off x="6051360" y="1349132"/>
            <a:ext cx="2048256" cy="22106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2058756" y="1019562"/>
            <a:ext cx="9440945" cy="4546671"/>
            <a:chOff x="1923512" y="49989"/>
            <a:chExt cx="8207508" cy="5311619"/>
          </a:xfrm>
        </p:grpSpPr>
        <p:sp>
          <p:nvSpPr>
            <p:cNvPr id="21" name="Rectangle"/>
            <p:cNvSpPr/>
            <p:nvPr/>
          </p:nvSpPr>
          <p:spPr>
            <a:xfrm>
              <a:off x="1923512" y="65394"/>
              <a:ext cx="8207508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2325440" y="49989"/>
              <a:ext cx="7805580" cy="323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8281" y="1034995"/>
            <a:ext cx="381000" cy="381000"/>
          </a:xfrm>
          <a:prstGeom prst="rect">
            <a:avLst/>
          </a:prstGeom>
        </p:spPr>
      </p:pic>
      <p:sp>
        <p:nvSpPr>
          <p:cNvPr id="24" name="Rectangle"/>
          <p:cNvSpPr/>
          <p:nvPr/>
        </p:nvSpPr>
        <p:spPr>
          <a:xfrm>
            <a:off x="1834979" y="323274"/>
            <a:ext cx="10631659" cy="5515166"/>
          </a:xfrm>
          <a:prstGeom prst="rect">
            <a:avLst/>
          </a:prstGeom>
          <a:noFill/>
          <a:ln w="12700" cap="flat">
            <a:solidFill>
              <a:srgbClr val="232F3D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defRPr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WS Cloud"/>
          <p:cNvSpPr/>
          <p:nvPr/>
        </p:nvSpPr>
        <p:spPr>
          <a:xfrm>
            <a:off x="2285854" y="367771"/>
            <a:ext cx="10010500" cy="276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1B44F-1ECC-F14A-BDD6-BBBA5AFC5272}"/>
              </a:ext>
            </a:extLst>
          </p:cNvPr>
          <p:cNvSpPr/>
          <p:nvPr/>
        </p:nvSpPr>
        <p:spPr bwMode="auto">
          <a:xfrm>
            <a:off x="2484092" y="705669"/>
            <a:ext cx="2267686" cy="499504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049FB2-F698-AC43-A924-5382FB26677E}"/>
              </a:ext>
            </a:extLst>
          </p:cNvPr>
          <p:cNvSpPr/>
          <p:nvPr/>
        </p:nvSpPr>
        <p:spPr bwMode="auto">
          <a:xfrm>
            <a:off x="5926737" y="705670"/>
            <a:ext cx="2267712" cy="499504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6" name="TextBox 14">
            <a:extLst>
              <a:ext uri="{FF2B5EF4-FFF2-40B4-BE49-F238E27FC236}">
                <a16:creationId xmlns:a16="http://schemas.microsoft.com/office/drawing/2014/main" id="{C10D3239-9520-1347-BEA1-009D66F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359" y="2174064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15">
            <a:extLst>
              <a:ext uri="{FF2B5EF4-FFF2-40B4-BE49-F238E27FC236}">
                <a16:creationId xmlns:a16="http://schemas.microsoft.com/office/drawing/2014/main" id="{A7BFCC22-A78E-364D-9B24-63D81FB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13" y="17499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4CC76158-9F6A-3845-84E8-AC46F96D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401" y="2169700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BD421FF4-BAFD-5F40-9A94-2B9D053568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5492" y="1349872"/>
            <a:ext cx="381000" cy="381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A9DA844-2071-D74E-8CC1-E82085BB4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1360" y="1354015"/>
            <a:ext cx="381000" cy="381000"/>
          </a:xfrm>
          <a:prstGeom prst="rect">
            <a:avLst/>
          </a:prstGeom>
        </p:spPr>
      </p:pic>
      <p:sp>
        <p:nvSpPr>
          <p:cNvPr id="83" name="TextBox 18">
            <a:extLst>
              <a:ext uri="{FF2B5EF4-FFF2-40B4-BE49-F238E27FC236}">
                <a16:creationId xmlns:a16="http://schemas.microsoft.com/office/drawing/2014/main" id="{2A2C8684-9F7E-734E-8370-6D55B3BB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806" y="1236741"/>
            <a:ext cx="841466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E6299C-575C-7748-A2CB-C10A285C06CE}"/>
              </a:ext>
            </a:extLst>
          </p:cNvPr>
          <p:cNvSpPr/>
          <p:nvPr/>
        </p:nvSpPr>
        <p:spPr>
          <a:xfrm>
            <a:off x="9193200" y="1345467"/>
            <a:ext cx="2048256" cy="221284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50F881-98B5-F84A-A7D5-62ECBAB93EB9}"/>
              </a:ext>
            </a:extLst>
          </p:cNvPr>
          <p:cNvSpPr/>
          <p:nvPr/>
        </p:nvSpPr>
        <p:spPr bwMode="auto">
          <a:xfrm>
            <a:off x="9091064" y="705671"/>
            <a:ext cx="2267712" cy="499086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86" name="Graphic 15">
            <a:extLst>
              <a:ext uri="{FF2B5EF4-FFF2-40B4-BE49-F238E27FC236}">
                <a16:creationId xmlns:a16="http://schemas.microsoft.com/office/drawing/2014/main" id="{38B5A089-53E6-C249-9558-76D99562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147" y="1754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19">
            <a:extLst>
              <a:ext uri="{FF2B5EF4-FFF2-40B4-BE49-F238E27FC236}">
                <a16:creationId xmlns:a16="http://schemas.microsoft.com/office/drawing/2014/main" id="{0E5BC5A2-DD1A-824D-8E8E-909F5987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2" y="255546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6">
            <a:extLst>
              <a:ext uri="{FF2B5EF4-FFF2-40B4-BE49-F238E27FC236}">
                <a16:creationId xmlns:a16="http://schemas.microsoft.com/office/drawing/2014/main" id="{478FC747-242C-7543-9865-A4B93B8F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3700" y="221516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B256155-6B04-144E-BD7F-79C8696392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3200" y="1344914"/>
            <a:ext cx="381000" cy="381000"/>
          </a:xfrm>
          <a:prstGeom prst="rect">
            <a:avLst/>
          </a:prstGeom>
        </p:spPr>
      </p:pic>
      <p:pic>
        <p:nvPicPr>
          <p:cNvPr id="82" name="Graphic 19">
            <a:extLst>
              <a:ext uri="{FF2B5EF4-FFF2-40B4-BE49-F238E27FC236}">
                <a16:creationId xmlns:a16="http://schemas.microsoft.com/office/drawing/2014/main" id="{7AB0BF0B-DB5D-C647-A2B2-5C2F0CF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06" y="818451"/>
            <a:ext cx="469900" cy="4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9" name="Graphic 22">
            <a:extLst>
              <a:ext uri="{FF2B5EF4-FFF2-40B4-BE49-F238E27FC236}">
                <a16:creationId xmlns:a16="http://schemas.microsoft.com/office/drawing/2014/main" id="{23FD69F0-59F9-9647-922F-68E9910B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915409" y="306584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3F107EB-808A-9C41-996E-23B53E182C68}"/>
              </a:ext>
            </a:extLst>
          </p:cNvPr>
          <p:cNvSpPr txBox="1"/>
          <p:nvPr/>
        </p:nvSpPr>
        <p:spPr>
          <a:xfrm>
            <a:off x="749581" y="2176483"/>
            <a:ext cx="832916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Messaging</a:t>
            </a:r>
            <a:b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client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0472F1-338E-2646-B349-850704CAB204}"/>
              </a:ext>
            </a:extLst>
          </p:cNvPr>
          <p:cNvSpPr txBox="1"/>
          <p:nvPr/>
        </p:nvSpPr>
        <p:spPr>
          <a:xfrm>
            <a:off x="641011" y="3535745"/>
            <a:ext cx="99642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Administrator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8E0377-DEBD-F045-BCE0-5E8CC9D3175A}"/>
              </a:ext>
            </a:extLst>
          </p:cNvPr>
          <p:cNvSpPr txBox="1"/>
          <p:nvPr/>
        </p:nvSpPr>
        <p:spPr>
          <a:xfrm>
            <a:off x="1547836" y="3258750"/>
            <a:ext cx="9239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en-US" sz="1200" dirty="0">
              <a:solidFill>
                <a:srgbClr val="232F3D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41" name="Graphic 24">
            <a:extLst>
              <a:ext uri="{FF2B5EF4-FFF2-40B4-BE49-F238E27FC236}">
                <a16:creationId xmlns:a16="http://schemas.microsoft.com/office/drawing/2014/main" id="{C93BA4F6-82E5-924F-BBC4-5EEC112D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5864" y="478158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12">
            <a:extLst>
              <a:ext uri="{FF2B5EF4-FFF2-40B4-BE49-F238E27FC236}">
                <a16:creationId xmlns:a16="http://schemas.microsoft.com/office/drawing/2014/main" id="{D31C3430-D275-B942-96AC-C2C410400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0914" y="2662967"/>
            <a:ext cx="254898" cy="25489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C7F06409-5E30-6C4F-8A7E-20721D1E6B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834979" y="324669"/>
            <a:ext cx="381000" cy="381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306D1A0-69F2-458B-9D91-DA44862BC4C2}"/>
              </a:ext>
            </a:extLst>
          </p:cNvPr>
          <p:cNvSpPr txBox="1"/>
          <p:nvPr/>
        </p:nvSpPr>
        <p:spPr>
          <a:xfrm>
            <a:off x="6499673" y="2978099"/>
            <a:ext cx="111657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CC2E3C1E-42DF-49FF-8F39-D3CBE4CA45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01448" y="2531164"/>
            <a:ext cx="330200" cy="3302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633DDFC6-3C81-47E4-97DD-CBFBF02E1D5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85237" y="2555466"/>
            <a:ext cx="469900" cy="4699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AC4D51F-FFB1-4EA7-90B2-A334B5CA22D6}"/>
              </a:ext>
            </a:extLst>
          </p:cNvPr>
          <p:cNvSpPr txBox="1"/>
          <p:nvPr/>
        </p:nvSpPr>
        <p:spPr>
          <a:xfrm>
            <a:off x="3066776" y="2993576"/>
            <a:ext cx="113241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82D76AF-681C-41B5-BB62-7381EEAF79BA}"/>
              </a:ext>
            </a:extLst>
          </p:cNvPr>
          <p:cNvSpPr/>
          <p:nvPr/>
        </p:nvSpPr>
        <p:spPr>
          <a:xfrm>
            <a:off x="3056846" y="2531165"/>
            <a:ext cx="4559406" cy="91495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25EC8C-D9EF-4686-BF86-862490C85D05}"/>
              </a:ext>
            </a:extLst>
          </p:cNvPr>
          <p:cNvSpPr/>
          <p:nvPr/>
        </p:nvSpPr>
        <p:spPr>
          <a:xfrm>
            <a:off x="2610341" y="3705292"/>
            <a:ext cx="2042756" cy="174709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subnet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41C24A2C-4935-4568-A324-4A12F19459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05492" y="3705292"/>
            <a:ext cx="381000" cy="36956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73F9B431-D9FA-4E8C-B5EB-D4B620C0B7A6}"/>
              </a:ext>
            </a:extLst>
          </p:cNvPr>
          <p:cNvSpPr txBox="1"/>
          <p:nvPr/>
        </p:nvSpPr>
        <p:spPr>
          <a:xfrm>
            <a:off x="2986492" y="4887281"/>
            <a:ext cx="1335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Primary broker</a:t>
            </a:r>
            <a:br>
              <a:rPr lang="en-US" sz="12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106C36-2C46-4189-88BD-22437CDF9C05}"/>
              </a:ext>
            </a:extLst>
          </p:cNvPr>
          <p:cNvSpPr txBox="1"/>
          <p:nvPr/>
        </p:nvSpPr>
        <p:spPr>
          <a:xfrm>
            <a:off x="4801501" y="4653709"/>
            <a:ext cx="108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Classic Load Balancer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11E9C87-0AA8-49DF-A9DC-E5197AEAAF23}"/>
              </a:ext>
            </a:extLst>
          </p:cNvPr>
          <p:cNvCxnSpPr>
            <a:cxnSpLocks/>
          </p:cNvCxnSpPr>
          <p:nvPr/>
        </p:nvCxnSpPr>
        <p:spPr>
          <a:xfrm>
            <a:off x="5603090" y="4487584"/>
            <a:ext cx="1097280" cy="85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D592F14-B7A8-4C58-8335-AF2A82BFD4E1}"/>
              </a:ext>
            </a:extLst>
          </p:cNvPr>
          <p:cNvCxnSpPr>
            <a:cxnSpLocks/>
          </p:cNvCxnSpPr>
          <p:nvPr/>
        </p:nvCxnSpPr>
        <p:spPr>
          <a:xfrm>
            <a:off x="3934676" y="4485505"/>
            <a:ext cx="11887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09CA7D9-ABC7-4778-A7C2-DCD9BE2A5ADD}"/>
              </a:ext>
            </a:extLst>
          </p:cNvPr>
          <p:cNvSpPr/>
          <p:nvPr/>
        </p:nvSpPr>
        <p:spPr>
          <a:xfrm>
            <a:off x="6047442" y="3711618"/>
            <a:ext cx="2039112" cy="17465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subnet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CE7DE97E-D3A3-4B0F-A2DF-EA504C38EC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46637" y="3705292"/>
            <a:ext cx="381000" cy="36956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689B5666-C869-468E-BDB5-696CC761BC5F}"/>
              </a:ext>
            </a:extLst>
          </p:cNvPr>
          <p:cNvSpPr/>
          <p:nvPr/>
        </p:nvSpPr>
        <p:spPr>
          <a:xfrm>
            <a:off x="9189600" y="3713900"/>
            <a:ext cx="2039112" cy="17465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subnet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F54065-8431-435B-AF3A-D9653D6C64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93200" y="3716876"/>
            <a:ext cx="381000" cy="369560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8A10D2F8-F61F-43FC-87F0-9CC324613CE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22610" y="4108815"/>
            <a:ext cx="790650" cy="790650"/>
          </a:xfrm>
          <a:prstGeom prst="rect">
            <a:avLst/>
          </a:prstGeom>
        </p:spPr>
      </p:pic>
      <p:pic>
        <p:nvPicPr>
          <p:cNvPr id="135" name="Graphic 134">
            <a:extLst>
              <a:ext uri="{FF2B5EF4-FFF2-40B4-BE49-F238E27FC236}">
                <a16:creationId xmlns:a16="http://schemas.microsoft.com/office/drawing/2014/main" id="{7FA06BEF-C409-463A-AF3F-331EE8D5231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28692" y="4110246"/>
            <a:ext cx="790650" cy="79065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1385A0FE-4BE8-45E8-8A0C-3FED2AF4634C}"/>
              </a:ext>
            </a:extLst>
          </p:cNvPr>
          <p:cNvSpPr txBox="1"/>
          <p:nvPr/>
        </p:nvSpPr>
        <p:spPr>
          <a:xfrm>
            <a:off x="9600187" y="4884541"/>
            <a:ext cx="123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Monitoring node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3C000CD9-CB19-4391-9D72-059D411377D0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01267" y="4108815"/>
            <a:ext cx="790650" cy="79065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B1566E6F-0800-4369-9D15-8F0735DE15CE}"/>
              </a:ext>
            </a:extLst>
          </p:cNvPr>
          <p:cNvSpPr txBox="1"/>
          <p:nvPr/>
        </p:nvSpPr>
        <p:spPr>
          <a:xfrm>
            <a:off x="6352863" y="4893593"/>
            <a:ext cx="1335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Backup broker</a:t>
            </a:r>
            <a:br>
              <a:rPr lang="en-US" sz="12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node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60AB8F3-80AF-4F01-8C70-FD1563F128AC}"/>
              </a:ext>
            </a:extLst>
          </p:cNvPr>
          <p:cNvCxnSpPr>
            <a:cxnSpLocks/>
          </p:cNvCxnSpPr>
          <p:nvPr/>
        </p:nvCxnSpPr>
        <p:spPr bwMode="auto">
          <a:xfrm>
            <a:off x="-1575954" y="3559750"/>
            <a:ext cx="115997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DB4E8F6-D164-4240-93B5-E1B7EB55E4F7}"/>
              </a:ext>
            </a:extLst>
          </p:cNvPr>
          <p:cNvSpPr txBox="1"/>
          <p:nvPr/>
        </p:nvSpPr>
        <p:spPr>
          <a:xfrm>
            <a:off x="-1115276" y="2154595"/>
            <a:ext cx="59727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1200" b="1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HTTPS</a:t>
            </a:r>
            <a:endParaRPr lang="en-US" sz="1200" dirty="0">
              <a:solidFill>
                <a:srgbClr val="232F3D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D9B1AE9-F7BD-442D-ABC2-6F2C75160855}"/>
              </a:ext>
            </a:extLst>
          </p:cNvPr>
          <p:cNvSpPr txBox="1"/>
          <p:nvPr/>
        </p:nvSpPr>
        <p:spPr>
          <a:xfrm>
            <a:off x="-1465864" y="4056244"/>
            <a:ext cx="109042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1200" b="1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Solace SEMP,</a:t>
            </a:r>
          </a:p>
          <a:p>
            <a:pPr hangingPunct="0"/>
            <a:r>
              <a:rPr lang="en-US" sz="1200" b="1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SSH (for CLI)</a:t>
            </a:r>
            <a:endParaRPr lang="en-US" sz="1200" dirty="0">
              <a:solidFill>
                <a:srgbClr val="232F3D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6" name="TextBox 21">
            <a:extLst>
              <a:ext uri="{FF2B5EF4-FFF2-40B4-BE49-F238E27FC236}">
                <a16:creationId xmlns:a16="http://schemas.microsoft.com/office/drawing/2014/main" id="{533F75B1-1F05-48D1-B666-910E67F1B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517" y="2606357"/>
            <a:ext cx="11559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58" name="Graphic 14">
            <a:extLst>
              <a:ext uri="{FF2B5EF4-FFF2-40B4-BE49-F238E27FC236}">
                <a16:creationId xmlns:a16="http://schemas.microsoft.com/office/drawing/2014/main" id="{9613E353-3B72-42A7-83A4-6A1EE4F67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11766580" y="2216197"/>
            <a:ext cx="382234" cy="38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31">
            <a:extLst>
              <a:ext uri="{FF2B5EF4-FFF2-40B4-BE49-F238E27FC236}">
                <a16:creationId xmlns:a16="http://schemas.microsoft.com/office/drawing/2014/main" id="{DA3D20FD-E931-4D92-8DA1-6E51B5D1E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013" y="3590359"/>
            <a:ext cx="1163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3">
            <a:extLst>
              <a:ext uri="{FF2B5EF4-FFF2-40B4-BE49-F238E27FC236}">
                <a16:creationId xmlns:a16="http://schemas.microsoft.com/office/drawing/2014/main" id="{BA6129CF-5B81-47E9-9B65-43819B92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85" y="17462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18">
            <a:extLst>
              <a:ext uri="{FF2B5EF4-FFF2-40B4-BE49-F238E27FC236}">
                <a16:creationId xmlns:a16="http://schemas.microsoft.com/office/drawing/2014/main" id="{51A7AB16-C708-431B-AE45-1CAA0968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99" y="42350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0C7667EB-990A-47B7-8742-4510FED9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659" y="31686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24">
            <a:extLst>
              <a:ext uri="{FF2B5EF4-FFF2-40B4-BE49-F238E27FC236}">
                <a16:creationId xmlns:a16="http://schemas.microsoft.com/office/drawing/2014/main" id="{1C625A1A-760B-47BC-92C5-5B3F7869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16" y="16645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C285030-D417-43F4-AB06-8D9A9279FA31}"/>
              </a:ext>
            </a:extLst>
          </p:cNvPr>
          <p:cNvCxnSpPr>
            <a:cxnSpLocks/>
          </p:cNvCxnSpPr>
          <p:nvPr/>
        </p:nvCxnSpPr>
        <p:spPr>
          <a:xfrm>
            <a:off x="1392674" y="1848519"/>
            <a:ext cx="4572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9A32294-47D0-4FA3-BCC2-91241008595F}"/>
              </a:ext>
            </a:extLst>
          </p:cNvPr>
          <p:cNvCxnSpPr>
            <a:cxnSpLocks/>
          </p:cNvCxnSpPr>
          <p:nvPr/>
        </p:nvCxnSpPr>
        <p:spPr>
          <a:xfrm>
            <a:off x="1274470" y="3298809"/>
            <a:ext cx="5486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2738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47364</TotalTime>
  <Words>204</Words>
  <Application>Microsoft Office PowerPoint</Application>
  <PresentationFormat>Custom</PresentationFormat>
  <Paragraphs>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Helvetica Neue</vt:lpstr>
      <vt:lpstr>Verdana</vt:lpstr>
      <vt:lpstr>2_Office Theme</vt:lpstr>
      <vt:lpstr>3_Office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614</cp:revision>
  <cp:lastPrinted>2019-01-03T20:59:05Z</cp:lastPrinted>
  <dcterms:created xsi:type="dcterms:W3CDTF">2018-09-14T20:21:45Z</dcterms:created>
  <dcterms:modified xsi:type="dcterms:W3CDTF">2022-06-22T18:30:37Z</dcterms:modified>
</cp:coreProperties>
</file>