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4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F5D1-7187-4203-ACE1-1144230B6B9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167C-5FBF-4786-8FD7-93E6C514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4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F5D1-7187-4203-ACE1-1144230B6B9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167C-5FBF-4786-8FD7-93E6C514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F5D1-7187-4203-ACE1-1144230B6B9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167C-5FBF-4786-8FD7-93E6C514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F5D1-7187-4203-ACE1-1144230B6B9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167C-5FBF-4786-8FD7-93E6C514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4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58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F5D1-7187-4203-ACE1-1144230B6B9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167C-5FBF-4786-8FD7-93E6C514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2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F5D1-7187-4203-ACE1-1144230B6B9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167C-5FBF-4786-8FD7-93E6C514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4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1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1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F5D1-7187-4203-ACE1-1144230B6B9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167C-5FBF-4786-8FD7-93E6C514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F5D1-7187-4203-ACE1-1144230B6B9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167C-5FBF-4786-8FD7-93E6C514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4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F5D1-7187-4203-ACE1-1144230B6B9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167C-5FBF-4786-8FD7-93E6C514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0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F5D1-7187-4203-ACE1-1144230B6B9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167C-5FBF-4786-8FD7-93E6C514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4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0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F5D1-7187-4203-ACE1-1144230B6B9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8167C-5FBF-4786-8FD7-93E6C514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F5D1-7187-4203-ACE1-1144230B6B92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7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8167C-5FBF-4786-8FD7-93E6C5145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8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3062CDD-54F0-4841-981C-33B6489FA683}"/>
              </a:ext>
            </a:extLst>
          </p:cNvPr>
          <p:cNvSpPr/>
          <p:nvPr/>
        </p:nvSpPr>
        <p:spPr>
          <a:xfrm>
            <a:off x="5576721" y="2468946"/>
            <a:ext cx="2926080" cy="14630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EE43543F-984C-46B3-BB64-EF6B492C4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6667" y="2469003"/>
            <a:ext cx="381000" cy="381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D882A5-5462-4183-B4F1-8A8D14361B05}"/>
              </a:ext>
            </a:extLst>
          </p:cNvPr>
          <p:cNvSpPr/>
          <p:nvPr/>
        </p:nvSpPr>
        <p:spPr bwMode="auto">
          <a:xfrm>
            <a:off x="5029226" y="2103247"/>
            <a:ext cx="8138160" cy="512064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95F125-9BDF-4B6C-9691-0079AA72A580}"/>
              </a:ext>
            </a:extLst>
          </p:cNvPr>
          <p:cNvSpPr/>
          <p:nvPr/>
        </p:nvSpPr>
        <p:spPr bwMode="auto">
          <a:xfrm>
            <a:off x="5486421" y="1737491"/>
            <a:ext cx="3108960" cy="56692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D3A3E-B999-4BC8-8B26-D5BA21662B54}"/>
              </a:ext>
            </a:extLst>
          </p:cNvPr>
          <p:cNvSpPr/>
          <p:nvPr/>
        </p:nvSpPr>
        <p:spPr>
          <a:xfrm>
            <a:off x="7223722" y="2926146"/>
            <a:ext cx="4114800" cy="82296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0ACCFEE-CF6E-48F9-81A2-3A21121CB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0814" y="2103247"/>
            <a:ext cx="381000" cy="381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77F618A-434E-40C4-9D7E-46428EA11A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0622" y="2926198"/>
            <a:ext cx="381000" cy="381000"/>
          </a:xfrm>
          <a:prstGeom prst="rect">
            <a:avLst/>
          </a:prstGeom>
        </p:spPr>
      </p:pic>
      <p:pic>
        <p:nvPicPr>
          <p:cNvPr id="12" name="Graphic 60">
            <a:extLst>
              <a:ext uri="{FF2B5EF4-FFF2-40B4-BE49-F238E27FC236}">
                <a16:creationId xmlns:a16="http://schemas.microsoft.com/office/drawing/2014/main" id="{57534E0C-391D-414F-8BA3-2353CC6CB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182" y="29747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6">
            <a:extLst>
              <a:ext uri="{FF2B5EF4-FFF2-40B4-BE49-F238E27FC236}">
                <a16:creationId xmlns:a16="http://schemas.microsoft.com/office/drawing/2014/main" id="{BD23A785-0F00-4B0C-8F96-FED607332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323" y="342727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C227D-E7A9-4DD9-AAA0-2CFFDB77B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738" y="3427272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9" name="Graphic 35">
            <a:extLst>
              <a:ext uri="{FF2B5EF4-FFF2-40B4-BE49-F238E27FC236}">
                <a16:creationId xmlns:a16="http://schemas.microsoft.com/office/drawing/2014/main" id="{9AD91386-4E0A-477B-AACE-88F6C1191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994" y="29747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F947E76-3957-4E54-88F6-376186D986D9}"/>
              </a:ext>
            </a:extLst>
          </p:cNvPr>
          <p:cNvGrpSpPr/>
          <p:nvPr/>
        </p:nvGrpSpPr>
        <p:grpSpPr>
          <a:xfrm>
            <a:off x="5576694" y="4021168"/>
            <a:ext cx="2926080" cy="3111224"/>
            <a:chOff x="2100791" y="6299979"/>
            <a:chExt cx="2926080" cy="311122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319025-7845-448D-89B2-83834121DD21}"/>
                </a:ext>
              </a:extLst>
            </p:cNvPr>
            <p:cNvSpPr/>
            <p:nvPr/>
          </p:nvSpPr>
          <p:spPr>
            <a:xfrm>
              <a:off x="2100791" y="6299979"/>
              <a:ext cx="2926080" cy="311122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B55E72-3FBE-4F28-80CC-552627659C96}"/>
                </a:ext>
              </a:extLst>
            </p:cNvPr>
            <p:cNvSpPr/>
            <p:nvPr/>
          </p:nvSpPr>
          <p:spPr>
            <a:xfrm>
              <a:off x="2377494" y="6767525"/>
              <a:ext cx="2377440" cy="109728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Frontend service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319048C-17F5-4362-9EC1-0B2A1441E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00791" y="6302277"/>
              <a:ext cx="381000" cy="381000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B53B6AF-3DE4-4268-8A1C-D23B5EF81E64}"/>
                </a:ext>
              </a:extLst>
            </p:cNvPr>
            <p:cNvGrpSpPr/>
            <p:nvPr/>
          </p:nvGrpSpPr>
          <p:grpSpPr>
            <a:xfrm>
              <a:off x="2450617" y="7110425"/>
              <a:ext cx="1115568" cy="713354"/>
              <a:chOff x="5935884" y="6553592"/>
              <a:chExt cx="1115568" cy="713354"/>
            </a:xfrm>
          </p:grpSpPr>
          <p:pic>
            <p:nvPicPr>
              <p:cNvPr id="34" name="Graphic 62">
                <a:extLst>
                  <a:ext uri="{FF2B5EF4-FFF2-40B4-BE49-F238E27FC236}">
                    <a16:creationId xmlns:a16="http://schemas.microsoft.com/office/drawing/2014/main" id="{662FBA72-8DCA-4642-93E2-FED76CA683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9469" y="655359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Box 16">
                <a:extLst>
                  <a:ext uri="{FF2B5EF4-FFF2-40B4-BE49-F238E27FC236}">
                    <a16:creationId xmlns:a16="http://schemas.microsoft.com/office/drawing/2014/main" id="{737FD99E-C46F-422E-B04A-013B1CF980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5884" y="7005336"/>
                <a:ext cx="1115568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Follower nodes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EA6A03E-5E74-4263-A4C4-AEE09E428A0D}"/>
                </a:ext>
              </a:extLst>
            </p:cNvPr>
            <p:cNvGrpSpPr/>
            <p:nvPr/>
          </p:nvGrpSpPr>
          <p:grpSpPr>
            <a:xfrm>
              <a:off x="3639340" y="7110425"/>
              <a:ext cx="1115568" cy="713354"/>
              <a:chOff x="7395495" y="6548136"/>
              <a:chExt cx="1115568" cy="713354"/>
            </a:xfrm>
          </p:grpSpPr>
          <p:pic>
            <p:nvPicPr>
              <p:cNvPr id="36" name="Graphic 62">
                <a:extLst>
                  <a:ext uri="{FF2B5EF4-FFF2-40B4-BE49-F238E27FC236}">
                    <a16:creationId xmlns:a16="http://schemas.microsoft.com/office/drawing/2014/main" id="{1A630676-B3D8-49C2-88DA-09898D72D0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9080" y="6548136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16">
                <a:extLst>
                  <a:ext uri="{FF2B5EF4-FFF2-40B4-BE49-F238E27FC236}">
                    <a16:creationId xmlns:a16="http://schemas.microsoft.com/office/drawing/2014/main" id="{AB65D615-63C4-4531-AE1C-FF49A44FFF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95495" y="6999880"/>
                <a:ext cx="1115568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Leader nodes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FCBAE61-3866-4976-A9C0-92D7F320F7B5}"/>
                </a:ext>
              </a:extLst>
            </p:cNvPr>
            <p:cNvGrpSpPr/>
            <p:nvPr/>
          </p:nvGrpSpPr>
          <p:grpSpPr>
            <a:xfrm>
              <a:off x="3008430" y="8408738"/>
              <a:ext cx="1115568" cy="713354"/>
              <a:chOff x="5852176" y="7424797"/>
              <a:chExt cx="1115568" cy="713354"/>
            </a:xfrm>
          </p:grpSpPr>
          <p:pic>
            <p:nvPicPr>
              <p:cNvPr id="44" name="Graphic 62">
                <a:extLst>
                  <a:ext uri="{FF2B5EF4-FFF2-40B4-BE49-F238E27FC236}">
                    <a16:creationId xmlns:a16="http://schemas.microsoft.com/office/drawing/2014/main" id="{5507C9EF-DE44-4A3E-9E79-E99F1C8CC4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5761" y="742479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TextBox 16">
                <a:extLst>
                  <a:ext uri="{FF2B5EF4-FFF2-40B4-BE49-F238E27FC236}">
                    <a16:creationId xmlns:a16="http://schemas.microsoft.com/office/drawing/2014/main" id="{F2905B4C-6CE5-4274-9931-93F4C2D6F0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176" y="7876541"/>
                <a:ext cx="1115568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Backend nodes</a:t>
                </a: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5A04FB4-09B8-4252-BAE4-23CEABA16CF3}"/>
                </a:ext>
              </a:extLst>
            </p:cNvPr>
            <p:cNvSpPr/>
            <p:nvPr/>
          </p:nvSpPr>
          <p:spPr>
            <a:xfrm>
              <a:off x="2377494" y="8050148"/>
              <a:ext cx="2377440" cy="109728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Backend service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543B849-CF50-4999-B29A-313F3D707865}"/>
              </a:ext>
            </a:extLst>
          </p:cNvPr>
          <p:cNvSpPr/>
          <p:nvPr/>
        </p:nvSpPr>
        <p:spPr>
          <a:xfrm>
            <a:off x="10057232" y="2468946"/>
            <a:ext cx="2926080" cy="146304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AA681E1F-20FB-443A-81F2-A221854F2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7178" y="2469003"/>
            <a:ext cx="381000" cy="381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9860C38F-4832-4198-A126-A3910E8D0B02}"/>
              </a:ext>
            </a:extLst>
          </p:cNvPr>
          <p:cNvSpPr/>
          <p:nvPr/>
        </p:nvSpPr>
        <p:spPr bwMode="auto">
          <a:xfrm>
            <a:off x="9966932" y="1737429"/>
            <a:ext cx="3108960" cy="566928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90" name="Graphic 60">
            <a:extLst>
              <a:ext uri="{FF2B5EF4-FFF2-40B4-BE49-F238E27FC236}">
                <a16:creationId xmlns:a16="http://schemas.microsoft.com/office/drawing/2014/main" id="{2452C199-02B3-4967-A1FD-6252C09DD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435" y="29747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16">
            <a:extLst>
              <a:ext uri="{FF2B5EF4-FFF2-40B4-BE49-F238E27FC236}">
                <a16:creationId xmlns:a16="http://schemas.microsoft.com/office/drawing/2014/main" id="{2138B88B-9EF9-4A9D-8073-DE6D63580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2834" y="3427272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9A3582-BD77-4DFF-8211-1039FBF8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1249" y="3427272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 host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7172167-DEB0-45F0-99AD-8FA7714547B0}"/>
              </a:ext>
            </a:extLst>
          </p:cNvPr>
          <p:cNvGrpSpPr/>
          <p:nvPr/>
        </p:nvGrpSpPr>
        <p:grpSpPr>
          <a:xfrm>
            <a:off x="10057205" y="4021106"/>
            <a:ext cx="2926080" cy="3111224"/>
            <a:chOff x="2100791" y="6299979"/>
            <a:chExt cx="2926080" cy="311122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8DCB8B3-20DB-4EAC-85B8-3C86598E002D}"/>
                </a:ext>
              </a:extLst>
            </p:cNvPr>
            <p:cNvSpPr/>
            <p:nvPr/>
          </p:nvSpPr>
          <p:spPr>
            <a:xfrm>
              <a:off x="2100791" y="6299979"/>
              <a:ext cx="2926080" cy="3111224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B9CD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FA5C576-DB00-4D90-8C1E-4936A55C22CE}"/>
                </a:ext>
              </a:extLst>
            </p:cNvPr>
            <p:cNvSpPr/>
            <p:nvPr/>
          </p:nvSpPr>
          <p:spPr>
            <a:xfrm>
              <a:off x="2377494" y="6767525"/>
              <a:ext cx="2377440" cy="109728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Frontend service</a:t>
              </a:r>
            </a:p>
          </p:txBody>
        </p: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D3B0EB36-D760-4068-A0F4-E99FA6B5D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00791" y="6302277"/>
              <a:ext cx="381000" cy="381000"/>
            </a:xfrm>
            <a:prstGeom prst="rect">
              <a:avLst/>
            </a:prstGeom>
          </p:spPr>
        </p:pic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C97C9AD-90A6-4611-AD59-7C5C88EE6A3E}"/>
                </a:ext>
              </a:extLst>
            </p:cNvPr>
            <p:cNvGrpSpPr/>
            <p:nvPr/>
          </p:nvGrpSpPr>
          <p:grpSpPr>
            <a:xfrm>
              <a:off x="2450617" y="7110425"/>
              <a:ext cx="1115568" cy="713354"/>
              <a:chOff x="5935884" y="6553592"/>
              <a:chExt cx="1115568" cy="713354"/>
            </a:xfrm>
          </p:grpSpPr>
          <p:pic>
            <p:nvPicPr>
              <p:cNvPr id="107" name="Graphic 62">
                <a:extLst>
                  <a:ext uri="{FF2B5EF4-FFF2-40B4-BE49-F238E27FC236}">
                    <a16:creationId xmlns:a16="http://schemas.microsoft.com/office/drawing/2014/main" id="{6F5072A3-12D3-4A19-B942-837C30F4B8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9469" y="655359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TextBox 16">
                <a:extLst>
                  <a:ext uri="{FF2B5EF4-FFF2-40B4-BE49-F238E27FC236}">
                    <a16:creationId xmlns:a16="http://schemas.microsoft.com/office/drawing/2014/main" id="{C4813E48-B99C-4598-9E2B-D61FA93DDA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5884" y="7005336"/>
                <a:ext cx="1115568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Follower nodes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CD73B39-7C50-4597-AD05-BB87A26C544A}"/>
                </a:ext>
              </a:extLst>
            </p:cNvPr>
            <p:cNvGrpSpPr/>
            <p:nvPr/>
          </p:nvGrpSpPr>
          <p:grpSpPr>
            <a:xfrm>
              <a:off x="3639340" y="7110425"/>
              <a:ext cx="1115568" cy="713354"/>
              <a:chOff x="7395495" y="6548136"/>
              <a:chExt cx="1115568" cy="713354"/>
            </a:xfrm>
          </p:grpSpPr>
          <p:pic>
            <p:nvPicPr>
              <p:cNvPr id="105" name="Graphic 62">
                <a:extLst>
                  <a:ext uri="{FF2B5EF4-FFF2-40B4-BE49-F238E27FC236}">
                    <a16:creationId xmlns:a16="http://schemas.microsoft.com/office/drawing/2014/main" id="{B3C570F3-4440-4311-9924-FDB09F0CE2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29080" y="6548136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TextBox 16">
                <a:extLst>
                  <a:ext uri="{FF2B5EF4-FFF2-40B4-BE49-F238E27FC236}">
                    <a16:creationId xmlns:a16="http://schemas.microsoft.com/office/drawing/2014/main" id="{22387557-A48E-4D35-BB29-A1E07778F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95495" y="6999880"/>
                <a:ext cx="1115568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Leader nodes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96537A9-5346-4974-96B4-45121234A324}"/>
                </a:ext>
              </a:extLst>
            </p:cNvPr>
            <p:cNvGrpSpPr/>
            <p:nvPr/>
          </p:nvGrpSpPr>
          <p:grpSpPr>
            <a:xfrm>
              <a:off x="3008430" y="8408738"/>
              <a:ext cx="1115568" cy="713354"/>
              <a:chOff x="5852176" y="7424797"/>
              <a:chExt cx="1115568" cy="713354"/>
            </a:xfrm>
          </p:grpSpPr>
          <p:pic>
            <p:nvPicPr>
              <p:cNvPr id="103" name="Graphic 62">
                <a:extLst>
                  <a:ext uri="{FF2B5EF4-FFF2-40B4-BE49-F238E27FC236}">
                    <a16:creationId xmlns:a16="http://schemas.microsoft.com/office/drawing/2014/main" id="{ADA5055B-1B4A-4873-802E-9DEA3F9495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5761" y="7424797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" name="TextBox 16">
                <a:extLst>
                  <a:ext uri="{FF2B5EF4-FFF2-40B4-BE49-F238E27FC236}">
                    <a16:creationId xmlns:a16="http://schemas.microsoft.com/office/drawing/2014/main" id="{E72FCC40-8351-467E-85ED-233895F407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2176" y="7876541"/>
                <a:ext cx="1115568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r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Backend nodes</a:t>
                </a:r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BC5BED6-5E66-45E7-BF23-DC2FB6DB60F6}"/>
                </a:ext>
              </a:extLst>
            </p:cNvPr>
            <p:cNvSpPr/>
            <p:nvPr/>
          </p:nvSpPr>
          <p:spPr>
            <a:xfrm>
              <a:off x="2377494" y="8050148"/>
              <a:ext cx="2377440" cy="1097280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Backend service</a:t>
              </a:r>
            </a:p>
          </p:txBody>
        </p:sp>
      </p:grpSp>
      <p:pic>
        <p:nvPicPr>
          <p:cNvPr id="109" name="Graphic 35">
            <a:extLst>
              <a:ext uri="{FF2B5EF4-FFF2-40B4-BE49-F238E27FC236}">
                <a16:creationId xmlns:a16="http://schemas.microsoft.com/office/drawing/2014/main" id="{6380C381-24BD-458E-815C-0C662B663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2027" y="297477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ECD2C159-7B13-4D78-94AD-D0611D47E288}"/>
              </a:ext>
            </a:extLst>
          </p:cNvPr>
          <p:cNvSpPr/>
          <p:nvPr/>
        </p:nvSpPr>
        <p:spPr bwMode="auto">
          <a:xfrm>
            <a:off x="1645852" y="1280226"/>
            <a:ext cx="11795760" cy="6400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D99AFDF1-BF82-4FAB-BDCB-0D3F5AD05F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645982" y="1280296"/>
            <a:ext cx="381000" cy="381000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A5D5EB79-398A-419D-8397-A534D8DAE2B0}"/>
              </a:ext>
            </a:extLst>
          </p:cNvPr>
          <p:cNvSpPr/>
          <p:nvPr/>
        </p:nvSpPr>
        <p:spPr bwMode="auto">
          <a:xfrm>
            <a:off x="1920276" y="3886327"/>
            <a:ext cx="2103120" cy="15544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VPC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32D2796C-464B-4073-96DE-340E41D4A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0336" y="3886200"/>
            <a:ext cx="381000" cy="381000"/>
          </a:xfrm>
          <a:prstGeom prst="rect">
            <a:avLst/>
          </a:prstGeom>
        </p:spPr>
      </p:pic>
      <p:sp>
        <p:nvSpPr>
          <p:cNvPr id="114" name="TextBox 22">
            <a:extLst>
              <a:ext uri="{FF2B5EF4-FFF2-40B4-BE49-F238E27FC236}">
                <a16:creationId xmlns:a16="http://schemas.microsoft.com/office/drawing/2014/main" id="{DD877107-94C4-40C5-8822-03462027B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899" y="4872655"/>
            <a:ext cx="12347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Peering connection</a:t>
            </a:r>
          </a:p>
        </p:txBody>
      </p:sp>
      <p:pic>
        <p:nvPicPr>
          <p:cNvPr id="115" name="Graphic 45">
            <a:extLst>
              <a:ext uri="{FF2B5EF4-FFF2-40B4-BE49-F238E27FC236}">
                <a16:creationId xmlns:a16="http://schemas.microsoft.com/office/drawing/2014/main" id="{705ED644-40B5-4191-AB80-B43ABE859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792" y="44349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Graphic 8">
            <a:extLst>
              <a:ext uri="{FF2B5EF4-FFF2-40B4-BE49-F238E27FC236}">
                <a16:creationId xmlns:a16="http://schemas.microsoft.com/office/drawing/2014/main" id="{07E94400-AA55-4451-A83F-236CBC790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2771664" y="437644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26">
            <a:extLst>
              <a:ext uri="{FF2B5EF4-FFF2-40B4-BE49-F238E27FC236}">
                <a16:creationId xmlns:a16="http://schemas.microsoft.com/office/drawing/2014/main" id="{0C75E3B2-A3DF-486C-925A-DAC97E943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33" y="4851798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application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E7EBF04-A4EC-44AC-8B56-CCD6C93D70F0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>
            <a:off x="4023396" y="4663567"/>
            <a:ext cx="256396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C3A8F63-548B-4C8D-B420-27689B4FD6AB}"/>
              </a:ext>
            </a:extLst>
          </p:cNvPr>
          <p:cNvCxnSpPr>
            <a:cxnSpLocks/>
            <a:stCxn id="4" idx="1"/>
            <a:endCxn id="115" idx="3"/>
          </p:cNvCxnSpPr>
          <p:nvPr/>
        </p:nvCxnSpPr>
        <p:spPr>
          <a:xfrm flipH="1">
            <a:off x="4736992" y="4663567"/>
            <a:ext cx="29223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2">
            <a:extLst>
              <a:ext uri="{FF2B5EF4-FFF2-40B4-BE49-F238E27FC236}">
                <a16:creationId xmlns:a16="http://schemas.microsoft.com/office/drawing/2014/main" id="{F6C41CB9-D060-4077-8F98-A12784D25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9447" y="2338109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59" name="Graphic 10">
            <a:extLst>
              <a:ext uri="{FF2B5EF4-FFF2-40B4-BE49-F238E27FC236}">
                <a16:creationId xmlns:a16="http://schemas.microsoft.com/office/drawing/2014/main" id="{50CDCB78-74BD-4EE1-B4AC-BB0E5AECD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522" y="1880909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68256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3175</TotalTime>
  <Words>56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Censullo, Christopher</dc:creator>
  <cp:lastModifiedBy>Censullo, Christopher</cp:lastModifiedBy>
  <cp:revision>22</cp:revision>
  <dcterms:created xsi:type="dcterms:W3CDTF">2022-08-10T14:30:16Z</dcterms:created>
  <dcterms:modified xsi:type="dcterms:W3CDTF">2022-08-18T16:41:56Z</dcterms:modified>
</cp:coreProperties>
</file>