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7193A9-66B8-4DB3-A22C-3FEF880D71E3}">
          <p14:sldIdLst>
            <p14:sldId id="260"/>
          </p14:sldIdLst>
        </p14:section>
        <p14:section name="OLD—Do not use" id="{51BC929B-CB9B-4539-AC1A-13AC9EEC1CC5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CD5"/>
    <a:srgbClr val="007CBC"/>
    <a:srgbClr val="1D8900"/>
    <a:srgbClr val="DF3312"/>
    <a:srgbClr val="FAFAFA"/>
    <a:srgbClr val="5A6B86"/>
    <a:srgbClr val="1E8900"/>
    <a:srgbClr val="F1623E"/>
    <a:srgbClr val="CD22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150"/>
  </p:normalViewPr>
  <p:slideViewPr>
    <p:cSldViewPr snapToObjects="1">
      <p:cViewPr>
        <p:scale>
          <a:sx n="80" d="100"/>
          <a:sy n="80" d="100"/>
        </p:scale>
        <p:origin x="288" y="307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888427" y="1298328"/>
            <a:ext cx="2474928" cy="144487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21786" y="939996"/>
            <a:ext cx="10425037" cy="52397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892386" y="2819400"/>
            <a:ext cx="2470969" cy="3276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9846" y="85996"/>
            <a:ext cx="10781725" cy="6354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723555" y="533595"/>
            <a:ext cx="2782099" cy="576672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846" y="85996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87" y="939996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27" y="1295969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110" y="2819400"/>
            <a:ext cx="274320" cy="2743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922172-389C-084C-A8ED-3277AD300577}"/>
              </a:ext>
            </a:extLst>
          </p:cNvPr>
          <p:cNvSpPr txBox="1"/>
          <p:nvPr/>
        </p:nvSpPr>
        <p:spPr>
          <a:xfrm>
            <a:off x="858058" y="4533508"/>
            <a:ext cx="1232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StarWind VSAN storage node 1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188743DE-DDBA-FA4E-BB9D-0540F42E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177" y="358885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iSCSI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45" name="Graphic 37">
            <a:extLst>
              <a:ext uri="{FF2B5EF4-FFF2-40B4-BE49-F238E27FC236}">
                <a16:creationId xmlns:a16="http://schemas.microsoft.com/office/drawing/2014/main" id="{81EA3AAD-90A3-A146-B41B-A4D2B585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03" y="3148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8">
            <a:extLst>
              <a:ext uri="{FF2B5EF4-FFF2-40B4-BE49-F238E27FC236}">
                <a16:creationId xmlns:a16="http://schemas.microsoft.com/office/drawing/2014/main" id="{CFA52EC4-254B-E64E-82FD-CDA50E1C9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14" y="4535095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Management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47" name="Graphic 37">
            <a:extLst>
              <a:ext uri="{FF2B5EF4-FFF2-40B4-BE49-F238E27FC236}">
                <a16:creationId xmlns:a16="http://schemas.microsoft.com/office/drawing/2014/main" id="{F36573FD-1D48-5142-8D11-89B795FE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93" y="4112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8">
            <a:extLst>
              <a:ext uri="{FF2B5EF4-FFF2-40B4-BE49-F238E27FC236}">
                <a16:creationId xmlns:a16="http://schemas.microsoft.com/office/drawing/2014/main" id="{094A7A92-D068-CD4F-A6CA-F3CC9BD7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023" y="5541778"/>
            <a:ext cx="15031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Synchronization 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51" name="Graphic 37">
            <a:extLst>
              <a:ext uri="{FF2B5EF4-FFF2-40B4-BE49-F238E27FC236}">
                <a16:creationId xmlns:a16="http://schemas.microsoft.com/office/drawing/2014/main" id="{6DFBFCCC-6B41-B944-A7D3-C04293BB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03" y="51018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0">
            <a:extLst>
              <a:ext uri="{FF2B5EF4-FFF2-40B4-BE49-F238E27FC236}">
                <a16:creationId xmlns:a16="http://schemas.microsoft.com/office/drawing/2014/main" id="{D6CD20EA-6F5A-914F-B2BF-8F6939BF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9" y="4112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FA2E571-1282-E149-B4BA-097D8B260874}"/>
              </a:ext>
            </a:extLst>
          </p:cNvPr>
          <p:cNvSpPr/>
          <p:nvPr/>
        </p:nvSpPr>
        <p:spPr>
          <a:xfrm>
            <a:off x="7974573" y="1298328"/>
            <a:ext cx="2474928" cy="144487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BEF086-E0B4-3A45-98EA-EA3D581AE323}"/>
              </a:ext>
            </a:extLst>
          </p:cNvPr>
          <p:cNvSpPr/>
          <p:nvPr/>
        </p:nvSpPr>
        <p:spPr>
          <a:xfrm>
            <a:off x="7978532" y="2819400"/>
            <a:ext cx="2470969" cy="3276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F99A15-CF32-ED49-832E-035B606C5DDA}"/>
              </a:ext>
            </a:extLst>
          </p:cNvPr>
          <p:cNvSpPr/>
          <p:nvPr/>
        </p:nvSpPr>
        <p:spPr>
          <a:xfrm>
            <a:off x="7809701" y="533595"/>
            <a:ext cx="2782099" cy="576672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3B8BFF3E-D164-E342-8741-CB422775D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4573" y="1295969"/>
            <a:ext cx="274320" cy="27432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FD7FE7FE-44E6-2546-83D4-68DA478E3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0256" y="2819400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7D6BB72-9DE9-A348-86F1-2AFEFDB28858}"/>
              </a:ext>
            </a:extLst>
          </p:cNvPr>
          <p:cNvSpPr txBox="1"/>
          <p:nvPr/>
        </p:nvSpPr>
        <p:spPr>
          <a:xfrm>
            <a:off x="7939032" y="4533508"/>
            <a:ext cx="1225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StarWind VSAN storage node 2</a:t>
            </a:r>
          </a:p>
        </p:txBody>
      </p:sp>
      <p:sp>
        <p:nvSpPr>
          <p:cNvPr id="114" name="TextBox 18">
            <a:extLst>
              <a:ext uri="{FF2B5EF4-FFF2-40B4-BE49-F238E27FC236}">
                <a16:creationId xmlns:a16="http://schemas.microsoft.com/office/drawing/2014/main" id="{6F8D9FB6-4858-A448-A4B9-AC207D5A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8218" y="358885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iSCSI 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15" name="Graphic 37">
            <a:extLst>
              <a:ext uri="{FF2B5EF4-FFF2-40B4-BE49-F238E27FC236}">
                <a16:creationId xmlns:a16="http://schemas.microsoft.com/office/drawing/2014/main" id="{B571462A-4EF3-AE4A-80F0-137B702C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044" y="3148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8">
            <a:extLst>
              <a:ext uri="{FF2B5EF4-FFF2-40B4-BE49-F238E27FC236}">
                <a16:creationId xmlns:a16="http://schemas.microsoft.com/office/drawing/2014/main" id="{D19817F7-8A77-7F47-B6C2-AC187C74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160" y="4535095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Management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17" name="Graphic 37">
            <a:extLst>
              <a:ext uri="{FF2B5EF4-FFF2-40B4-BE49-F238E27FC236}">
                <a16:creationId xmlns:a16="http://schemas.microsoft.com/office/drawing/2014/main" id="{5264CD6E-947A-E444-8975-C2FE70CC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139" y="4112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8">
            <a:extLst>
              <a:ext uri="{FF2B5EF4-FFF2-40B4-BE49-F238E27FC236}">
                <a16:creationId xmlns:a16="http://schemas.microsoft.com/office/drawing/2014/main" id="{A6144C21-B60D-9240-90BF-F3D27241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755" y="5541778"/>
            <a:ext cx="1581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Synchronization 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21" name="Graphic 37">
            <a:extLst>
              <a:ext uri="{FF2B5EF4-FFF2-40B4-BE49-F238E27FC236}">
                <a16:creationId xmlns:a16="http://schemas.microsoft.com/office/drawing/2014/main" id="{65A9FEAE-AEA1-6943-A857-A05EBB7D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044" y="510184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60">
            <a:extLst>
              <a:ext uri="{FF2B5EF4-FFF2-40B4-BE49-F238E27FC236}">
                <a16:creationId xmlns:a16="http://schemas.microsoft.com/office/drawing/2014/main" id="{C3D471E2-1BC8-C64F-B519-1284F16A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195" y="4112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E5D92D2A-08B7-6948-9D2B-A8096A0F5817}"/>
              </a:ext>
            </a:extLst>
          </p:cNvPr>
          <p:cNvSpPr/>
          <p:nvPr/>
        </p:nvSpPr>
        <p:spPr>
          <a:xfrm>
            <a:off x="5101584" y="1298328"/>
            <a:ext cx="2474928" cy="144487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65C2798-3799-554E-A9AC-316E1A71F92F}"/>
              </a:ext>
            </a:extLst>
          </p:cNvPr>
          <p:cNvSpPr/>
          <p:nvPr/>
        </p:nvSpPr>
        <p:spPr>
          <a:xfrm>
            <a:off x="5105543" y="2819400"/>
            <a:ext cx="2470969" cy="3276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7AF31E-92BA-2646-8ABF-43C8103146C4}"/>
              </a:ext>
            </a:extLst>
          </p:cNvPr>
          <p:cNvSpPr/>
          <p:nvPr/>
        </p:nvSpPr>
        <p:spPr>
          <a:xfrm>
            <a:off x="4936712" y="533595"/>
            <a:ext cx="2782099" cy="576672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D2FF5872-D014-B14C-B10C-29F634D81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1584" y="1295969"/>
            <a:ext cx="274320" cy="27432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CBDD6EA4-CFB9-564C-A941-E02240603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7267" y="2819400"/>
            <a:ext cx="274320" cy="27432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83C7A68-0627-BB4F-A083-C81468097F4F}"/>
              </a:ext>
            </a:extLst>
          </p:cNvPr>
          <p:cNvSpPr txBox="1"/>
          <p:nvPr/>
        </p:nvSpPr>
        <p:spPr>
          <a:xfrm>
            <a:off x="5048054" y="4533508"/>
            <a:ext cx="1274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StarWind VSAN witness node</a:t>
            </a:r>
          </a:p>
        </p:txBody>
      </p:sp>
      <p:sp>
        <p:nvSpPr>
          <p:cNvPr id="133" name="TextBox 18">
            <a:extLst>
              <a:ext uri="{FF2B5EF4-FFF2-40B4-BE49-F238E27FC236}">
                <a16:creationId xmlns:a16="http://schemas.microsoft.com/office/drawing/2014/main" id="{9A082B29-63E1-D44B-A3A2-1018AEBC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171" y="4535095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Management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34" name="Graphic 37">
            <a:extLst>
              <a:ext uri="{FF2B5EF4-FFF2-40B4-BE49-F238E27FC236}">
                <a16:creationId xmlns:a16="http://schemas.microsoft.com/office/drawing/2014/main" id="{EA51F7D5-1576-B141-BCB5-5A408F9C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50" y="4112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60">
            <a:extLst>
              <a:ext uri="{FF2B5EF4-FFF2-40B4-BE49-F238E27FC236}">
                <a16:creationId xmlns:a16="http://schemas.microsoft.com/office/drawing/2014/main" id="{13C092F5-F1F9-ED49-B673-22F65F13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06" y="41124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4DD045-FF60-F543-9936-64AC1439C556}"/>
              </a:ext>
            </a:extLst>
          </p:cNvPr>
          <p:cNvCxnSpPr>
            <a:cxnSpLocks/>
            <a:stCxn id="51" idx="3"/>
            <a:endCxn id="121" idx="1"/>
          </p:cNvCxnSpPr>
          <p:nvPr/>
        </p:nvCxnSpPr>
        <p:spPr>
          <a:xfrm>
            <a:off x="2345203" y="5330445"/>
            <a:ext cx="659584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D68584-833F-4D40-9F23-4EF8533B8D9B}"/>
              </a:ext>
            </a:extLst>
          </p:cNvPr>
          <p:cNvCxnSpPr>
            <a:cxnSpLocks/>
            <a:stCxn id="47" idx="3"/>
            <a:endCxn id="141" idx="1"/>
          </p:cNvCxnSpPr>
          <p:nvPr/>
        </p:nvCxnSpPr>
        <p:spPr>
          <a:xfrm>
            <a:off x="2829193" y="4341038"/>
            <a:ext cx="263101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7609D1-7021-0D4F-B8C4-25F4A7D78BE2}"/>
              </a:ext>
            </a:extLst>
          </p:cNvPr>
          <p:cNvCxnSpPr>
            <a:cxnSpLocks/>
            <a:stCxn id="134" idx="3"/>
            <a:endCxn id="140" idx="1"/>
          </p:cNvCxnSpPr>
          <p:nvPr/>
        </p:nvCxnSpPr>
        <p:spPr>
          <a:xfrm>
            <a:off x="7042350" y="4341038"/>
            <a:ext cx="129084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3">
            <a:extLst>
              <a:ext uri="{FF2B5EF4-FFF2-40B4-BE49-F238E27FC236}">
                <a16:creationId xmlns:a16="http://schemas.microsoft.com/office/drawing/2014/main" id="{178E74E1-4975-49B7-AA60-E4A94C4F6B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71315" y="1600200"/>
            <a:ext cx="330200" cy="330200"/>
          </a:xfrm>
          <a:prstGeom prst="rect">
            <a:avLst/>
          </a:prstGeom>
        </p:spPr>
      </p:pic>
      <p:pic>
        <p:nvPicPr>
          <p:cNvPr id="52" name="Graphic 135">
            <a:extLst>
              <a:ext uri="{FF2B5EF4-FFF2-40B4-BE49-F238E27FC236}">
                <a16:creationId xmlns:a16="http://schemas.microsoft.com/office/drawing/2014/main" id="{7FAAD798-348F-4D4A-8289-793E6733D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45587" y="1783138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5C8C63D-5EC8-4619-8E8F-50BC781C9AA0}"/>
              </a:ext>
            </a:extLst>
          </p:cNvPr>
          <p:cNvSpPr txBox="1"/>
          <p:nvPr/>
        </p:nvSpPr>
        <p:spPr>
          <a:xfrm>
            <a:off x="1839495" y="2268379"/>
            <a:ext cx="151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79E16E-60B1-42E4-A4F7-FD4A7E54D843}"/>
              </a:ext>
            </a:extLst>
          </p:cNvPr>
          <p:cNvSpPr txBox="1"/>
          <p:nvPr/>
        </p:nvSpPr>
        <p:spPr>
          <a:xfrm>
            <a:off x="5151889" y="2268379"/>
            <a:ext cx="1513305" cy="261610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pic>
        <p:nvPicPr>
          <p:cNvPr id="55" name="Graphic 43">
            <a:extLst>
              <a:ext uri="{FF2B5EF4-FFF2-40B4-BE49-F238E27FC236}">
                <a16:creationId xmlns:a16="http://schemas.microsoft.com/office/drawing/2014/main" id="{ECF1465B-8468-4FA3-9EA4-A6D06496A3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3591" y="1783138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1A123CA-0CE0-465E-8920-59EAC9125995}"/>
              </a:ext>
            </a:extLst>
          </p:cNvPr>
          <p:cNvSpPr txBox="1"/>
          <p:nvPr/>
        </p:nvSpPr>
        <p:spPr>
          <a:xfrm>
            <a:off x="897158" y="2268379"/>
            <a:ext cx="123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71" name="Graphic 40">
            <a:extLst>
              <a:ext uri="{FF2B5EF4-FFF2-40B4-BE49-F238E27FC236}">
                <a16:creationId xmlns:a16="http://schemas.microsoft.com/office/drawing/2014/main" id="{0E98A657-C8B3-4F7A-8240-13E58E706E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80429" y="1783138"/>
            <a:ext cx="4699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5062E4D-DEE2-483B-B704-478895B4FD0D}"/>
              </a:ext>
            </a:extLst>
          </p:cNvPr>
          <p:cNvSpPr txBox="1"/>
          <p:nvPr/>
        </p:nvSpPr>
        <p:spPr>
          <a:xfrm>
            <a:off x="6371089" y="2268379"/>
            <a:ext cx="123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73" name="Graphic 40">
            <a:extLst>
              <a:ext uri="{FF2B5EF4-FFF2-40B4-BE49-F238E27FC236}">
                <a16:creationId xmlns:a16="http://schemas.microsoft.com/office/drawing/2014/main" id="{DF802C30-33E5-433C-9164-0B14FFE591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4360" y="1783138"/>
            <a:ext cx="469900" cy="4699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176709F-8E7B-418A-A058-DF8A216B115B}"/>
              </a:ext>
            </a:extLst>
          </p:cNvPr>
          <p:cNvSpPr txBox="1"/>
          <p:nvPr/>
        </p:nvSpPr>
        <p:spPr>
          <a:xfrm>
            <a:off x="8563647" y="2268379"/>
            <a:ext cx="123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75" name="Graphic 40">
            <a:extLst>
              <a:ext uri="{FF2B5EF4-FFF2-40B4-BE49-F238E27FC236}">
                <a16:creationId xmlns:a16="http://schemas.microsoft.com/office/drawing/2014/main" id="{16FF2226-B258-4B34-909C-2D9F48E03C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46918" y="1783138"/>
            <a:ext cx="469900" cy="4699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C7466E3-64CA-4E84-B053-4B6DCD9415BE}"/>
              </a:ext>
            </a:extLst>
          </p:cNvPr>
          <p:cNvSpPr/>
          <p:nvPr/>
        </p:nvSpPr>
        <p:spPr>
          <a:xfrm>
            <a:off x="2014881" y="1600200"/>
            <a:ext cx="4443069" cy="101856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888427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21786" y="939996"/>
            <a:ext cx="9076857" cy="56130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892386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9846" y="85996"/>
            <a:ext cx="9442418" cy="66794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723555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846" y="85996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87" y="939996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27" y="1295969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110" y="2099195"/>
            <a:ext cx="274320" cy="2743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922172-389C-084C-A8ED-3277AD300577}"/>
              </a:ext>
            </a:extLst>
          </p:cNvPr>
          <p:cNvSpPr txBox="1"/>
          <p:nvPr/>
        </p:nvSpPr>
        <p:spPr>
          <a:xfrm>
            <a:off x="1020306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node 1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188743DE-DDBA-FA4E-BB9D-0540F42E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57" y="2900440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ENI</a:t>
            </a:r>
          </a:p>
        </p:txBody>
      </p:sp>
      <p:pic>
        <p:nvPicPr>
          <p:cNvPr id="45" name="Graphic 37">
            <a:extLst>
              <a:ext uri="{FF2B5EF4-FFF2-40B4-BE49-F238E27FC236}">
                <a16:creationId xmlns:a16="http://schemas.microsoft.com/office/drawing/2014/main" id="{81EA3AAD-90A3-A146-B41B-A4D2B585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93" y="24416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8">
            <a:extLst>
              <a:ext uri="{FF2B5EF4-FFF2-40B4-BE49-F238E27FC236}">
                <a16:creationId xmlns:a16="http://schemas.microsoft.com/office/drawing/2014/main" id="{CFA52EC4-254B-E64E-82FD-CDA50E1C9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14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47" name="Graphic 37">
            <a:extLst>
              <a:ext uri="{FF2B5EF4-FFF2-40B4-BE49-F238E27FC236}">
                <a16:creationId xmlns:a16="http://schemas.microsoft.com/office/drawing/2014/main" id="{F36573FD-1D48-5142-8D11-89B795FE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93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8">
            <a:extLst>
              <a:ext uri="{FF2B5EF4-FFF2-40B4-BE49-F238E27FC236}">
                <a16:creationId xmlns:a16="http://schemas.microsoft.com/office/drawing/2014/main" id="{094A7A92-D068-CD4F-A6CA-F3CC9BD7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57" y="591586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ENI</a:t>
            </a:r>
          </a:p>
        </p:txBody>
      </p:sp>
      <p:pic>
        <p:nvPicPr>
          <p:cNvPr id="51" name="Graphic 37">
            <a:extLst>
              <a:ext uri="{FF2B5EF4-FFF2-40B4-BE49-F238E27FC236}">
                <a16:creationId xmlns:a16="http://schemas.microsoft.com/office/drawing/2014/main" id="{6DFBFCCC-6B41-B944-A7D3-C04293BB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93" y="5457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0">
            <a:extLst>
              <a:ext uri="{FF2B5EF4-FFF2-40B4-BE49-F238E27FC236}">
                <a16:creationId xmlns:a16="http://schemas.microsoft.com/office/drawing/2014/main" id="{D6CD20EA-6F5A-914F-B2BF-8F6939BF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9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FA2E571-1282-E149-B4BA-097D8B260874}"/>
              </a:ext>
            </a:extLst>
          </p:cNvPr>
          <p:cNvSpPr/>
          <p:nvPr/>
        </p:nvSpPr>
        <p:spPr>
          <a:xfrm>
            <a:off x="6632684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BEF086-E0B4-3A45-98EA-EA3D581AE323}"/>
              </a:ext>
            </a:extLst>
          </p:cNvPr>
          <p:cNvSpPr/>
          <p:nvPr/>
        </p:nvSpPr>
        <p:spPr>
          <a:xfrm>
            <a:off x="6636643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F99A15-CF32-ED49-832E-035B606C5DDA}"/>
              </a:ext>
            </a:extLst>
          </p:cNvPr>
          <p:cNvSpPr/>
          <p:nvPr/>
        </p:nvSpPr>
        <p:spPr>
          <a:xfrm>
            <a:off x="6467812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3B8BFF3E-D164-E342-8741-CB422775D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2684" y="1295969"/>
            <a:ext cx="274320" cy="27432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FD7FE7FE-44E6-2546-83D4-68DA478E3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8367" y="2099195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7D6BB72-9DE9-A348-86F1-2AFEFDB28858}"/>
              </a:ext>
            </a:extLst>
          </p:cNvPr>
          <p:cNvSpPr txBox="1"/>
          <p:nvPr/>
        </p:nvSpPr>
        <p:spPr>
          <a:xfrm>
            <a:off x="6764563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node 2</a:t>
            </a:r>
          </a:p>
        </p:txBody>
      </p:sp>
      <p:sp>
        <p:nvSpPr>
          <p:cNvPr id="114" name="TextBox 18">
            <a:extLst>
              <a:ext uri="{FF2B5EF4-FFF2-40B4-BE49-F238E27FC236}">
                <a16:creationId xmlns:a16="http://schemas.microsoft.com/office/drawing/2014/main" id="{6F8D9FB6-4858-A448-A4B9-AC207D5A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14" y="2900440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ENI</a:t>
            </a:r>
          </a:p>
        </p:txBody>
      </p:sp>
      <p:pic>
        <p:nvPicPr>
          <p:cNvPr id="115" name="Graphic 37">
            <a:extLst>
              <a:ext uri="{FF2B5EF4-FFF2-40B4-BE49-F238E27FC236}">
                <a16:creationId xmlns:a16="http://schemas.microsoft.com/office/drawing/2014/main" id="{B571462A-4EF3-AE4A-80F0-137B702C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50" y="24416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8">
            <a:extLst>
              <a:ext uri="{FF2B5EF4-FFF2-40B4-BE49-F238E27FC236}">
                <a16:creationId xmlns:a16="http://schemas.microsoft.com/office/drawing/2014/main" id="{D19817F7-8A77-7F47-B6C2-AC187C74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71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117" name="Graphic 37">
            <a:extLst>
              <a:ext uri="{FF2B5EF4-FFF2-40B4-BE49-F238E27FC236}">
                <a16:creationId xmlns:a16="http://schemas.microsoft.com/office/drawing/2014/main" id="{5264CD6E-947A-E444-8975-C2FE70CC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50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8">
            <a:extLst>
              <a:ext uri="{FF2B5EF4-FFF2-40B4-BE49-F238E27FC236}">
                <a16:creationId xmlns:a16="http://schemas.microsoft.com/office/drawing/2014/main" id="{A6144C21-B60D-9240-90BF-F3D27241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14" y="591586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ENI</a:t>
            </a:r>
          </a:p>
        </p:txBody>
      </p:sp>
      <p:pic>
        <p:nvPicPr>
          <p:cNvPr id="121" name="Graphic 37">
            <a:extLst>
              <a:ext uri="{FF2B5EF4-FFF2-40B4-BE49-F238E27FC236}">
                <a16:creationId xmlns:a16="http://schemas.microsoft.com/office/drawing/2014/main" id="{65A9FEAE-AEA1-6943-A857-A05EBB7D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50" y="5457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60">
            <a:extLst>
              <a:ext uri="{FF2B5EF4-FFF2-40B4-BE49-F238E27FC236}">
                <a16:creationId xmlns:a16="http://schemas.microsoft.com/office/drawing/2014/main" id="{C3D471E2-1BC8-C64F-B519-1284F16A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06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E5D92D2A-08B7-6948-9D2B-A8096A0F5817}"/>
              </a:ext>
            </a:extLst>
          </p:cNvPr>
          <p:cNvSpPr/>
          <p:nvPr/>
        </p:nvSpPr>
        <p:spPr>
          <a:xfrm>
            <a:off x="3759695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65C2798-3799-554E-A9AC-316E1A71F92F}"/>
              </a:ext>
            </a:extLst>
          </p:cNvPr>
          <p:cNvSpPr/>
          <p:nvPr/>
        </p:nvSpPr>
        <p:spPr>
          <a:xfrm>
            <a:off x="3763654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7AF31E-92BA-2646-8ABF-43C8103146C4}"/>
              </a:ext>
            </a:extLst>
          </p:cNvPr>
          <p:cNvSpPr/>
          <p:nvPr/>
        </p:nvSpPr>
        <p:spPr>
          <a:xfrm>
            <a:off x="3594823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D2FF5872-D014-B14C-B10C-29F634D81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9695" y="1295969"/>
            <a:ext cx="274320" cy="27432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CBDD6EA4-CFB9-564C-A941-E02240603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5378" y="2099195"/>
            <a:ext cx="274320" cy="27432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83C7A68-0627-BB4F-A083-C81468097F4F}"/>
              </a:ext>
            </a:extLst>
          </p:cNvPr>
          <p:cNvSpPr txBox="1"/>
          <p:nvPr/>
        </p:nvSpPr>
        <p:spPr>
          <a:xfrm>
            <a:off x="3891574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witness</a:t>
            </a:r>
          </a:p>
        </p:txBody>
      </p:sp>
      <p:sp>
        <p:nvSpPr>
          <p:cNvPr id="133" name="TextBox 18">
            <a:extLst>
              <a:ext uri="{FF2B5EF4-FFF2-40B4-BE49-F238E27FC236}">
                <a16:creationId xmlns:a16="http://schemas.microsoft.com/office/drawing/2014/main" id="{9A082B29-63E1-D44B-A3A2-1018AEBC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282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134" name="Graphic 37">
            <a:extLst>
              <a:ext uri="{FF2B5EF4-FFF2-40B4-BE49-F238E27FC236}">
                <a16:creationId xmlns:a16="http://schemas.microsoft.com/office/drawing/2014/main" id="{EA51F7D5-1576-B141-BCB5-5A408F9C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61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60">
            <a:extLst>
              <a:ext uri="{FF2B5EF4-FFF2-40B4-BE49-F238E27FC236}">
                <a16:creationId xmlns:a16="http://schemas.microsoft.com/office/drawing/2014/main" id="{13C092F5-F1F9-ED49-B673-22F65F13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17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4DD045-FF60-F543-9936-64AC1439C556}"/>
              </a:ext>
            </a:extLst>
          </p:cNvPr>
          <p:cNvCxnSpPr>
            <a:cxnSpLocks/>
          </p:cNvCxnSpPr>
          <p:nvPr/>
        </p:nvCxnSpPr>
        <p:spPr>
          <a:xfrm>
            <a:off x="2371993" y="5685680"/>
            <a:ext cx="51274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D68584-833F-4D40-9F23-4EF8533B8D9B}"/>
              </a:ext>
            </a:extLst>
          </p:cNvPr>
          <p:cNvCxnSpPr>
            <a:cxnSpLocks/>
          </p:cNvCxnSpPr>
          <p:nvPr/>
        </p:nvCxnSpPr>
        <p:spPr>
          <a:xfrm>
            <a:off x="2922970" y="4255511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7609D1-7021-0D4F-B8C4-25F4A7D78BE2}"/>
              </a:ext>
            </a:extLst>
          </p:cNvPr>
          <p:cNvCxnSpPr>
            <a:cxnSpLocks/>
          </p:cNvCxnSpPr>
          <p:nvPr/>
        </p:nvCxnSpPr>
        <p:spPr>
          <a:xfrm>
            <a:off x="5789880" y="4252787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950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43137</TotalTime>
  <Words>131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Amazon Ember</vt:lpstr>
      <vt:lpstr>Arial</vt:lpstr>
      <vt:lpstr>Calibri</vt:lpstr>
      <vt:lpstr>2_Office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622</cp:revision>
  <cp:lastPrinted>2019-01-03T20:59:05Z</cp:lastPrinted>
  <dcterms:created xsi:type="dcterms:W3CDTF">2018-09-14T20:21:45Z</dcterms:created>
  <dcterms:modified xsi:type="dcterms:W3CDTF">2022-02-18T05:36:09Z</dcterms:modified>
</cp:coreProperties>
</file>