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274"/>
  </p:normalViewPr>
  <p:slideViewPr>
    <p:cSldViewPr snapToGrid="0" snapToObjects="1">
      <p:cViewPr>
        <p:scale>
          <a:sx n="150" d="100"/>
          <a:sy n="150" d="100"/>
        </p:scale>
        <p:origin x="252" y="-4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11680" y="1097280"/>
            <a:ext cx="155448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914400" y="914399"/>
            <a:ext cx="6217920" cy="31089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14494" y="2560320"/>
            <a:ext cx="15544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548639" y="182880"/>
            <a:ext cx="8229600" cy="4389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28800" y="548638"/>
            <a:ext cx="192024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" y="182880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914400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680" y="1097280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1680" y="2560320"/>
            <a:ext cx="274320" cy="2743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033527" y="3385820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Tableau Server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017520" y="8896352"/>
            <a:ext cx="1005840" cy="10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7">
            <a:extLst>
              <a:ext uri="{FF2B5EF4-FFF2-40B4-BE49-F238E27FC236}">
                <a16:creationId xmlns:a16="http://schemas.microsoft.com/office/drawing/2014/main" id="{8BE75C1C-F51E-4D1B-BA3E-AFC8DC4C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0" y="1920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09717B9D-576E-462A-8614-FCF0E6E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463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60">
            <a:extLst>
              <a:ext uri="{FF2B5EF4-FFF2-40B4-BE49-F238E27FC236}">
                <a16:creationId xmlns:a16="http://schemas.microsoft.com/office/drawing/2014/main" id="{59DCE473-30EA-4CAE-945B-8A5A83EE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2926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7479620" y="1312635"/>
            <a:ext cx="9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7266313" y="2683848"/>
            <a:ext cx="141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844D6E4B-1D4A-AD4B-AA5B-CDB9A839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760" y="4055922"/>
            <a:ext cx="731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120640" y="1097280"/>
            <a:ext cx="155448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120640" y="2560320"/>
            <a:ext cx="15544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4937760" y="548640"/>
            <a:ext cx="1920240" cy="374904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0640" y="1097280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640" y="2560320"/>
            <a:ext cx="274320" cy="274320"/>
          </a:xfrm>
          <a:prstGeom prst="rect">
            <a:avLst/>
          </a:prstGeom>
        </p:spPr>
      </p:pic>
      <p:pic>
        <p:nvPicPr>
          <p:cNvPr id="34" name="Graphic 35">
            <a:extLst>
              <a:ext uri="{FF2B5EF4-FFF2-40B4-BE49-F238E27FC236}">
                <a16:creationId xmlns:a16="http://schemas.microsoft.com/office/drawing/2014/main" id="{D6F7415E-81EF-4744-BF20-09D5A468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463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502E7419-60D9-4880-9CA5-24F1D639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451" y="19227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8">
            <a:extLst>
              <a:ext uri="{FF2B5EF4-FFF2-40B4-BE49-F238E27FC236}">
                <a16:creationId xmlns:a16="http://schemas.microsoft.com/office/drawing/2014/main" id="{B4D7AC2F-F71F-4210-89F4-675D89DD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1">
            <a:extLst>
              <a:ext uri="{FF2B5EF4-FFF2-40B4-BE49-F238E27FC236}">
                <a16:creationId xmlns:a16="http://schemas.microsoft.com/office/drawing/2014/main" id="{2FB3849C-41AB-4526-B536-A9773044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1920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0">
            <a:extLst>
              <a:ext uri="{FF2B5EF4-FFF2-40B4-BE49-F238E27FC236}">
                <a16:creationId xmlns:a16="http://schemas.microsoft.com/office/drawing/2014/main" id="{903DCD5D-AE46-4F77-84B1-330986E03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2918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9">
            <a:extLst>
              <a:ext uri="{FF2B5EF4-FFF2-40B4-BE49-F238E27FC236}">
                <a16:creationId xmlns:a16="http://schemas.microsoft.com/office/drawing/2014/main" id="{FBABD226-4417-4855-82BD-730CA9AD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287" y="3385499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6D3DDE64-38E7-40D4-A459-2FDC5F9F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26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E05A67-AD00-4FB5-86C6-54A23E270F85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3017520" y="315468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43112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611</cp:revision>
  <cp:lastPrinted>2019-01-03T20:59:05Z</cp:lastPrinted>
  <dcterms:created xsi:type="dcterms:W3CDTF">2018-09-14T20:21:45Z</dcterms:created>
  <dcterms:modified xsi:type="dcterms:W3CDTF">2022-05-10T21:56:41Z</dcterms:modified>
</cp:coreProperties>
</file>