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6"/>
    <p:restoredTop sz="94274"/>
  </p:normalViewPr>
  <p:slideViewPr>
    <p:cSldViewPr snapToGrid="0" snapToObjects="1">
      <p:cViewPr varScale="1">
        <p:scale>
          <a:sx n="112" d="100"/>
          <a:sy n="112" d="100"/>
        </p:scale>
        <p:origin x="216" y="43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639810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89"/>
            <a:ext cx="9585599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789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114673" y="2750611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4737" y="2170054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1923035" y="463774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Tableau Server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0676" y="158750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8630098" y="2169808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640283" y="3359634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0676" y="2768600"/>
            <a:ext cx="591034" cy="59103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136101" y="4648213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39707" y="4057375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659964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9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3043" y="365458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327190" y="2750611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1853" y="2233519"/>
            <a:ext cx="469900" cy="46990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202660" y="4352892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45D86BDB-92BD-7343-80B3-DEA9469F0A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4737" y="4125500"/>
            <a:ext cx="469900" cy="469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7FD2C9-7792-0D4D-BEEC-E769E9E8F7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19633" y="4181375"/>
            <a:ext cx="320108" cy="320040"/>
          </a:xfrm>
          <a:prstGeom prst="rect">
            <a:avLst/>
          </a:prstGeom>
        </p:spPr>
      </p:pic>
      <p:pic>
        <p:nvPicPr>
          <p:cNvPr id="41" name="Graphic 20">
            <a:extLst>
              <a:ext uri="{FF2B5EF4-FFF2-40B4-BE49-F238E27FC236}">
                <a16:creationId xmlns:a16="http://schemas.microsoft.com/office/drawing/2014/main" id="{7C58491A-9907-A843-89D2-19340968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278" y="395381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2">
            <a:extLst>
              <a:ext uri="{FF2B5EF4-FFF2-40B4-BE49-F238E27FC236}">
                <a16:creationId xmlns:a16="http://schemas.microsoft.com/office/drawing/2014/main" id="{844D6E4B-1D4A-AD4B-AA5B-CDB9A8392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275" y="4610313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</p:spTree>
    <p:extLst>
      <p:ext uri="{BB962C8B-B14F-4D97-AF65-F5344CB8AC3E}">
        <p14:creationId xmlns:p14="http://schemas.microsoft.com/office/powerpoint/2010/main" val="202662175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43077</TotalTime>
  <Words>41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Vinod Shukla</cp:lastModifiedBy>
  <cp:revision>603</cp:revision>
  <cp:lastPrinted>2019-01-03T20:59:05Z</cp:lastPrinted>
  <dcterms:created xsi:type="dcterms:W3CDTF">2018-09-14T20:21:45Z</dcterms:created>
  <dcterms:modified xsi:type="dcterms:W3CDTF">2022-05-09T19:09:30Z</dcterms:modified>
</cp:coreProperties>
</file>