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F178-A8F9-3748-21D2-0F1207CB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220F-9DE5-3321-DDF3-3B0C2AD3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EF-3A0F-1DF9-344D-C7EA8712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4C52-41CF-DA40-F9DC-F2B8C39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8AB1-AE19-B2A1-6CB1-1EEB631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486E-7869-9AE9-C4B4-3488B0D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B1BA4-0326-129F-F796-1F2FF2CD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F954-F11B-8401-0610-7D84D521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1C3B-3604-B926-6FF5-7BB301C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52A4-2B58-608F-AE57-5D2D5690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47F3C-F33D-62AF-3F06-9E88E3B0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45C0-42FB-D714-A5A2-57F2DEE9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9952-DDF1-ECDD-4BFE-7EED0418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3551-5461-3F49-4B14-DC01C9B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332A-0D8D-CE8E-B891-58C5B0BA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507-C1FE-23F7-A92A-CEAA457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1C82-98D2-C21B-95CE-D5069460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1852-D687-A29A-915E-D9062EE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98D8-0C69-34BF-7652-3B04311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F14F-F4C1-029E-FE52-9C890FA6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2E9A-CF45-EA83-26FF-B8F5D44B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ADF3-65F0-C2E3-CF06-932C4B2A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C372-8116-03B6-1D0A-EF81A71D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9C9A-C7CC-E2FB-2FC1-60A7373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499C-CCF2-6FBB-D287-17C0B33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45C-F28A-1895-2CC9-A8961E1D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000-A810-31F3-E4EE-46C5ED57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7DEA-FBB8-367E-E375-A0133C838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675A-6AC8-2272-1A4B-7E6C9424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4D63-D084-800B-3D46-12F22BA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CDA4B-310D-C43A-49A2-37C2FDD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8E89-04C9-633A-90C9-A5650A34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A67F-959F-8608-F2A4-8D58BF37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CB10-303E-D37B-69BE-EAF37EB0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C4BE8-C3B5-2116-8A7E-B70FB78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7F4BB-9809-18EF-CEF1-706BBAB1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95A9-8BF0-AE44-4A2C-A961E573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D2920-DC56-A762-C16C-BBC3070D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6E46-B10E-4CE7-6675-261389F4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873-1353-BFD4-14AD-341293C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B2BF-F2EA-2A6E-D9A9-893FBB92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D2FFE-0BDE-2F44-1584-14828F2A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9E0A0-5D03-79CC-8D01-3C8C9A6B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FB8A-0A90-7EBB-02DE-0DE18F6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84689-EAEE-3A58-F0C5-A6B05E08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093D-6DE0-9FD8-AE66-79D8387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828-625A-E8C8-6500-C8148DEC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9B66-14D9-4456-6666-CA7751A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11D0-5121-4CC1-DF8C-A859814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2584-198E-09CF-ECE8-510E82D4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A8A6-97FE-9E16-6818-B5D3A999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1A37-E6E2-AEF8-6CFD-7EB51CC2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DFE-9EE8-8E93-6911-02223BF2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D67B8-6F3C-424C-10A7-5665E3DFB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4B5C-3A28-91BE-2E17-13FAEE15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C150-AA40-B50D-3328-22C9883E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A1FB-ADDD-E7E1-6CF6-C27D85B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B3BAA-260B-0C34-186E-25AA0E0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3297A-A5D5-75C5-FCDD-DF297BCB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C6F2-D2DE-7F58-D7A7-B4595322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268A-4E7F-AABA-C264-E0512A0E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4BA-913B-2449-AA70-AF439D193A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5593-8C4E-44BC-77C3-7323AF3A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D374-7D51-D291-772E-24C321E4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C384D7-AFF4-7D6C-69DB-45305DDF0E40}"/>
              </a:ext>
            </a:extLst>
          </p:cNvPr>
          <p:cNvSpPr/>
          <p:nvPr/>
        </p:nvSpPr>
        <p:spPr>
          <a:xfrm>
            <a:off x="3754877" y="4003922"/>
            <a:ext cx="441635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DBF1B-6C19-DE70-6376-C0290E357514}"/>
              </a:ext>
            </a:extLst>
          </p:cNvPr>
          <p:cNvSpPr/>
          <p:nvPr/>
        </p:nvSpPr>
        <p:spPr>
          <a:xfrm>
            <a:off x="1435369" y="445141"/>
            <a:ext cx="10490741" cy="5868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8C82FC-7E5C-429F-F9A3-FD88DA14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35370" y="445141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99A240-D7C8-5398-D98C-B22098879BA3}"/>
              </a:ext>
            </a:extLst>
          </p:cNvPr>
          <p:cNvSpPr/>
          <p:nvPr/>
        </p:nvSpPr>
        <p:spPr>
          <a:xfrm>
            <a:off x="1816370" y="1040860"/>
            <a:ext cx="8173936" cy="516538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433AE4-0E31-C78C-DFC3-8C9915D5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8312" y="104086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4B8EF8-5321-E056-A9C8-20D0CD4D3C1E}"/>
              </a:ext>
            </a:extLst>
          </p:cNvPr>
          <p:cNvSpPr/>
          <p:nvPr/>
        </p:nvSpPr>
        <p:spPr>
          <a:xfrm>
            <a:off x="6743834" y="1420238"/>
            <a:ext cx="2882851" cy="4708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E08C-7B7E-44C1-61C5-74C0C562E10C}"/>
              </a:ext>
            </a:extLst>
          </p:cNvPr>
          <p:cNvSpPr/>
          <p:nvPr/>
        </p:nvSpPr>
        <p:spPr>
          <a:xfrm>
            <a:off x="2379812" y="1420238"/>
            <a:ext cx="2882852" cy="4708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A236B-F5A7-2461-CDB1-E99A921F3A0D}"/>
              </a:ext>
            </a:extLst>
          </p:cNvPr>
          <p:cNvSpPr/>
          <p:nvPr/>
        </p:nvSpPr>
        <p:spPr>
          <a:xfrm>
            <a:off x="2514802" y="3585339"/>
            <a:ext cx="2621402" cy="24458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2247FC-C1A9-58A8-5869-4A89D4833D0E}"/>
              </a:ext>
            </a:extLst>
          </p:cNvPr>
          <p:cNvSpPr/>
          <p:nvPr/>
        </p:nvSpPr>
        <p:spPr>
          <a:xfrm>
            <a:off x="6858000" y="3588744"/>
            <a:ext cx="2519464" cy="24424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57675C8-DD93-36F4-8EE7-689E2C4E7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4802" y="3585340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1E41B8-B94C-AFE9-A10B-C11CCCB72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8000" y="3585340"/>
            <a:ext cx="381000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3CC51D-CC44-FCDA-A513-C95C2ED0C2C7}"/>
              </a:ext>
            </a:extLst>
          </p:cNvPr>
          <p:cNvSpPr/>
          <p:nvPr/>
        </p:nvSpPr>
        <p:spPr>
          <a:xfrm>
            <a:off x="2514801" y="1712899"/>
            <a:ext cx="2621401" cy="17751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F90B3-A342-6AFD-CB16-C150A89A63DA}"/>
              </a:ext>
            </a:extLst>
          </p:cNvPr>
          <p:cNvSpPr/>
          <p:nvPr/>
        </p:nvSpPr>
        <p:spPr>
          <a:xfrm>
            <a:off x="6857999" y="1716868"/>
            <a:ext cx="2431915" cy="17711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950E88D-2300-C388-E325-61CF55399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8000" y="1712899"/>
            <a:ext cx="381000" cy="381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9A5444F-118E-AEBD-73C2-309188BA87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4800" y="1712899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6961DF-C288-91B3-110F-FAF9288F0EB9}"/>
              </a:ext>
            </a:extLst>
          </p:cNvPr>
          <p:cNvSpPr/>
          <p:nvPr/>
        </p:nvSpPr>
        <p:spPr>
          <a:xfrm>
            <a:off x="3959157" y="2187886"/>
            <a:ext cx="4075889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9F04247-847A-E757-D191-D1FB26D6B0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89829" y="2187886"/>
            <a:ext cx="3810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47480B1-6DB6-DA36-2AB2-0110CF231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6601" y="3969306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78110C61-1A70-F8EC-D3B5-1AFD54F4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77" y="2334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2BAF212-124A-B62C-DAEF-B4A68D000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11" y="275216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27" name="Graphic 62">
            <a:extLst>
              <a:ext uri="{FF2B5EF4-FFF2-40B4-BE49-F238E27FC236}">
                <a16:creationId xmlns:a16="http://schemas.microsoft.com/office/drawing/2014/main" id="{3A5EDC42-A0F3-F98A-83F6-4EF73716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77" y="41217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62">
            <a:extLst>
              <a:ext uri="{FF2B5EF4-FFF2-40B4-BE49-F238E27FC236}">
                <a16:creationId xmlns:a16="http://schemas.microsoft.com/office/drawing/2014/main" id="{E155BD68-CB11-A4D6-56FC-EF6F67DD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25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23DEA758-B9AF-2ECB-BCE7-3A714352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35" y="457890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Dnodes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9ECD80DE-7979-C904-2F69-0EAA4FE7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478" y="458907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Dnodes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3F66B95A-E558-46DD-DA53-6A4CF0F0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00" y="551140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B85B84C1-FFAB-6160-092A-B7730A90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10" y="5054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B1FE8E23-1AC0-A7A2-68AF-FC67EFB1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022" y="551140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4" name="Graphic 24">
            <a:extLst>
              <a:ext uri="{FF2B5EF4-FFF2-40B4-BE49-F238E27FC236}">
                <a16:creationId xmlns:a16="http://schemas.microsoft.com/office/drawing/2014/main" id="{BD3947F1-0891-B543-30B9-C815B906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32" y="5054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C571C0B6-4922-B976-5979-82592D8B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475" y="275671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8389D14-53CA-B5F2-F38C-52A86974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31" y="2297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D9BF1BBD-F3E4-FFB6-3921-DD859E25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472" y="279767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AAFC4404-D7F5-2BE6-7F25-6DEFB469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28" y="2338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9">
            <a:extLst>
              <a:ext uri="{FF2B5EF4-FFF2-40B4-BE49-F238E27FC236}">
                <a16:creationId xmlns:a16="http://schemas.microsoft.com/office/drawing/2014/main" id="{705EC96F-93AC-DA03-BE89-2E6843C4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98" y="41325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5975F2C6-1966-A620-FC68-32AD3BD7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398" y="489451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5EEB4156-9585-C2EF-7A00-F28A20A3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23" y="19901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6090537A-7947-494C-0826-4FB96CDD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948" y="2753751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79B0AB-1E79-8BA6-C9D0-73DCC9BE6515}"/>
              </a:ext>
            </a:extLst>
          </p:cNvPr>
          <p:cNvCxnSpPr>
            <a:cxnSpLocks/>
          </p:cNvCxnSpPr>
          <p:nvPr/>
        </p:nvCxnSpPr>
        <p:spPr>
          <a:xfrm>
            <a:off x="3808610" y="5209972"/>
            <a:ext cx="40960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61213B28-9E6A-ACBF-3CFB-4F9B10AF8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583" y="3571227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6" name="Graphic 24">
            <a:extLst>
              <a:ext uri="{FF2B5EF4-FFF2-40B4-BE49-F238E27FC236}">
                <a16:creationId xmlns:a16="http://schemas.microsoft.com/office/drawing/2014/main" id="{818F2F54-5B21-048C-EDD0-E37D3D97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90" y="30997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71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2</cp:revision>
  <dcterms:created xsi:type="dcterms:W3CDTF">2023-03-23T16:36:39Z</dcterms:created>
  <dcterms:modified xsi:type="dcterms:W3CDTF">2023-03-23T16:54:42Z</dcterms:modified>
</cp:coreProperties>
</file>