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4" autoAdjust="0"/>
    <p:restoredTop sz="96405"/>
  </p:normalViewPr>
  <p:slideViewPr>
    <p:cSldViewPr snapToGrid="0">
      <p:cViewPr varScale="1">
        <p:scale>
          <a:sx n="113" d="100"/>
          <a:sy n="113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F178-A8F9-3748-21D2-0F1207CB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220F-9DE5-3321-DDF3-3B0C2AD3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4EF-3A0F-1DF9-344D-C7EA8712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4C52-41CF-DA40-F9DC-F2B8C39A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8AB1-AE19-B2A1-6CB1-1EEB631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486E-7869-9AE9-C4B4-3488B0D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B1BA4-0326-129F-F796-1F2FF2CD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F954-F11B-8401-0610-7D84D521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1C3B-3604-B926-6FF5-7BB301C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52A4-2B58-608F-AE57-5D2D5690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47F3C-F33D-62AF-3F06-9E88E3B0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45C0-42FB-D714-A5A2-57F2DEE9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9952-DDF1-ECDD-4BFE-7EED0418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3551-5461-3F49-4B14-DC01C9B6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332A-0D8D-CE8E-B891-58C5B0BA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507-C1FE-23F7-A92A-CEAA457D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1C82-98D2-C21B-95CE-D5069460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1852-D687-A29A-915E-D9062EE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98D8-0C69-34BF-7652-3B04311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F14F-F4C1-029E-FE52-9C890FA6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2E9A-CF45-EA83-26FF-B8F5D44B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ADF3-65F0-C2E3-CF06-932C4B2A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C372-8116-03B6-1D0A-EF81A71D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9C9A-C7CC-E2FB-2FC1-60A73736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499C-CCF2-6FBB-D287-17C0B33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45C-F28A-1895-2CC9-A8961E1D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000-A810-31F3-E4EE-46C5ED57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7DEA-FBB8-367E-E375-A0133C838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675A-6AC8-2272-1A4B-7E6C9424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4D63-D084-800B-3D46-12F22BA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CDA4B-310D-C43A-49A2-37C2FDD8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8E89-04C9-633A-90C9-A5650A34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A67F-959F-8608-F2A4-8D58BF37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ACB10-303E-D37B-69BE-EAF37EB0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C4BE8-C3B5-2116-8A7E-B70FB78C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7F4BB-9809-18EF-CEF1-706BBAB1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95A9-8BF0-AE44-4A2C-A961E573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D2920-DC56-A762-C16C-BBC3070D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6E46-B10E-4CE7-6675-261389F4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8873-1353-BFD4-14AD-341293C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B2BF-F2EA-2A6E-D9A9-893FBB92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D2FFE-0BDE-2F44-1584-14828F2A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9E0A0-5D03-79CC-8D01-3C8C9A6B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FB8A-0A90-7EBB-02DE-0DE18F6D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84689-EAEE-3A58-F0C5-A6B05E08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093D-6DE0-9FD8-AE66-79D8387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828-625A-E8C8-6500-C8148DEC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9B66-14D9-4456-6666-CA7751A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11D0-5121-4CC1-DF8C-A859814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2584-198E-09CF-ECE8-510E82D4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A8A6-97FE-9E16-6818-B5D3A999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1A37-E6E2-AEF8-6CFD-7EB51CC2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DFE-9EE8-8E93-6911-02223BF2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D67B8-6F3C-424C-10A7-5665E3DFB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4B5C-3A28-91BE-2E17-13FAEE15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C150-AA40-B50D-3328-22C9883E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A1FB-ADDD-E7E1-6CF6-C27D85B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B3BAA-260B-0C34-186E-25AA0E0F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3297A-A5D5-75C5-FCDD-DF297BCB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C6F2-D2DE-7F58-D7A7-B4595322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268A-4E7F-AABA-C264-E0512A0E9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A4BA-913B-2449-AA70-AF439D193A6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5593-8C4E-44BC-77C3-7323AF3A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D374-7D51-D291-772E-24C321E49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2">
            <a:extLst>
              <a:ext uri="{FF2B5EF4-FFF2-40B4-BE49-F238E27FC236}">
                <a16:creationId xmlns:a16="http://schemas.microsoft.com/office/drawing/2014/main" id="{5975F2C6-1966-A620-FC68-32AD3BD7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554" y="3063240"/>
            <a:ext cx="1920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Identity and Access Management (IAM)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6090537A-7947-494C-0826-4FB96CDD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552" y="1691640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DBF1B-6C19-DE70-6376-C0290E357514}"/>
              </a:ext>
            </a:extLst>
          </p:cNvPr>
          <p:cNvSpPr/>
          <p:nvPr/>
        </p:nvSpPr>
        <p:spPr>
          <a:xfrm>
            <a:off x="365760" y="274320"/>
            <a:ext cx="1060704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8C82FC-7E5C-429F-F9A3-FD88DA14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5761" y="274320"/>
            <a:ext cx="381000" cy="381000"/>
          </a:xfrm>
          <a:prstGeom prst="rect">
            <a:avLst/>
          </a:prstGeom>
        </p:spPr>
      </p:pic>
      <p:pic>
        <p:nvPicPr>
          <p:cNvPr id="39" name="Graphic 19">
            <a:extLst>
              <a:ext uri="{FF2B5EF4-FFF2-40B4-BE49-F238E27FC236}">
                <a16:creationId xmlns:a16="http://schemas.microsoft.com/office/drawing/2014/main" id="{705EC96F-93AC-DA03-BE89-2E6843C4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17" y="2286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8">
            <a:extLst>
              <a:ext uri="{FF2B5EF4-FFF2-40B4-BE49-F238E27FC236}">
                <a16:creationId xmlns:a16="http://schemas.microsoft.com/office/drawing/2014/main" id="{5EEB4156-9585-C2EF-7A00-F28A20A3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17" y="91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99A240-D7C8-5398-D98C-B22098879BA3}"/>
              </a:ext>
            </a:extLst>
          </p:cNvPr>
          <p:cNvSpPr/>
          <p:nvPr/>
        </p:nvSpPr>
        <p:spPr>
          <a:xfrm>
            <a:off x="822961" y="822960"/>
            <a:ext cx="7955280" cy="5303520"/>
          </a:xfrm>
          <a:prstGeom prst="rect">
            <a:avLst/>
          </a:prstGeom>
          <a:noFill/>
          <a:ln w="12700">
            <a:solidFill>
              <a:srgbClr val="6E5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B8EF8-5321-E056-A9C8-20D0CD4D3C1E}"/>
              </a:ext>
            </a:extLst>
          </p:cNvPr>
          <p:cNvSpPr/>
          <p:nvPr/>
        </p:nvSpPr>
        <p:spPr>
          <a:xfrm>
            <a:off x="5715001" y="1280160"/>
            <a:ext cx="2651760" cy="4663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AE08C-7B7E-44C1-61C5-74C0C562E10C}"/>
              </a:ext>
            </a:extLst>
          </p:cNvPr>
          <p:cNvSpPr/>
          <p:nvPr/>
        </p:nvSpPr>
        <p:spPr>
          <a:xfrm>
            <a:off x="1373973" y="1280160"/>
            <a:ext cx="2651760" cy="4663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CC51D-CC44-FCDA-A513-C95C2ED0C2C7}"/>
              </a:ext>
            </a:extLst>
          </p:cNvPr>
          <p:cNvSpPr/>
          <p:nvPr/>
        </p:nvSpPr>
        <p:spPr>
          <a:xfrm>
            <a:off x="1508962" y="1586439"/>
            <a:ext cx="237744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F90B3-A342-6AFD-CB16-C150A89A63DA}"/>
              </a:ext>
            </a:extLst>
          </p:cNvPr>
          <p:cNvSpPr/>
          <p:nvPr/>
        </p:nvSpPr>
        <p:spPr>
          <a:xfrm>
            <a:off x="5852160" y="1590408"/>
            <a:ext cx="237744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950E88D-2300-C388-E325-61CF55399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161" y="1586439"/>
            <a:ext cx="381000" cy="381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9A5444F-118E-AEBD-73C2-309188BA8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8961" y="1586439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6961DF-C288-91B3-110F-FAF9288F0EB9}"/>
              </a:ext>
            </a:extLst>
          </p:cNvPr>
          <p:cNvSpPr/>
          <p:nvPr/>
        </p:nvSpPr>
        <p:spPr>
          <a:xfrm>
            <a:off x="2834641" y="2103120"/>
            <a:ext cx="40233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9F04247-847A-E757-D191-D1FB26D6B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3441" y="2103120"/>
            <a:ext cx="381000" cy="381000"/>
          </a:xfrm>
          <a:prstGeom prst="rect">
            <a:avLst/>
          </a:prstGeom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78110C61-1A70-F8EC-D3B5-1AFD54F4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2BAF212-124A-B62C-DAEF-B4A68D000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909" y="2606040"/>
            <a:ext cx="6400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C571C0B6-4922-B976-5979-82592D8B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633" y="260604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8389D14-53CA-B5F2-F38C-52A86974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92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D9BF1BBD-F3E4-FFB6-3921-DD859E25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435" y="260604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AAFC4404-D7F5-2BE6-7F25-6DEFB469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A0E772D-85CF-4743-8F3B-7C9D296AFEE0}"/>
              </a:ext>
            </a:extLst>
          </p:cNvPr>
          <p:cNvGrpSpPr/>
          <p:nvPr/>
        </p:nvGrpSpPr>
        <p:grpSpPr>
          <a:xfrm>
            <a:off x="1508963" y="3291840"/>
            <a:ext cx="6720638" cy="2563726"/>
            <a:chOff x="1508963" y="3458878"/>
            <a:chExt cx="6720638" cy="25637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C384D7-AFF4-7D6C-69DB-45305DDF0E40}"/>
                </a:ext>
              </a:extLst>
            </p:cNvPr>
            <p:cNvSpPr/>
            <p:nvPr/>
          </p:nvSpPr>
          <p:spPr>
            <a:xfrm>
              <a:off x="2834641" y="4297680"/>
              <a:ext cx="4023360" cy="822960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Auto Scaling group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4A236B-F5A7-2461-CDB1-E99A921F3A0D}"/>
                </a:ext>
              </a:extLst>
            </p:cNvPr>
            <p:cNvSpPr/>
            <p:nvPr/>
          </p:nvSpPr>
          <p:spPr>
            <a:xfrm>
              <a:off x="1508963" y="3458878"/>
              <a:ext cx="2377440" cy="256032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2247FC-C1A9-58A8-5869-4A89D4833D0E}"/>
                </a:ext>
              </a:extLst>
            </p:cNvPr>
            <p:cNvSpPr/>
            <p:nvPr/>
          </p:nvSpPr>
          <p:spPr>
            <a:xfrm>
              <a:off x="5852161" y="3462284"/>
              <a:ext cx="2377440" cy="256032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57675C8-DD93-36F4-8EE7-689E2C4E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8963" y="3458880"/>
              <a:ext cx="381000" cy="38100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71E41B8-B94C-AFE9-A10B-C11CCCB7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52161" y="3458880"/>
              <a:ext cx="381000" cy="381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47480B1-6DB6-DA36-2AB2-0110CF231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3441" y="4297680"/>
              <a:ext cx="381000" cy="381000"/>
            </a:xfrm>
            <a:prstGeom prst="rect">
              <a:avLst/>
            </a:prstGeom>
          </p:spPr>
        </p:pic>
        <p:pic>
          <p:nvPicPr>
            <p:cNvPr id="27" name="Graphic 62">
              <a:extLst>
                <a:ext uri="{FF2B5EF4-FFF2-40B4-BE49-F238E27FC236}">
                  <a16:creationId xmlns:a16="http://schemas.microsoft.com/office/drawing/2014/main" id="{3A5EDC42-A0F3-F98A-83F6-4EF737166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60" y="43891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Graphic 62">
              <a:extLst>
                <a:ext uri="{FF2B5EF4-FFF2-40B4-BE49-F238E27FC236}">
                  <a16:creationId xmlns:a16="http://schemas.microsoft.com/office/drawing/2014/main" id="{E155BD68-CB11-A4D6-56FC-EF6F67DDD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480" y="43891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23DEA758-B9AF-2ECB-BCE7-3A7143520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520" y="4800600"/>
              <a:ext cx="6400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Dnodes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9ECD80DE-7979-C904-2F69-0EAA4FE78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5040" y="4800600"/>
              <a:ext cx="6400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Dnodes</a:t>
              </a:r>
            </a:p>
          </p:txBody>
        </p:sp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3F66B95A-E558-46DD-DA53-6A4CF0F0E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211" y="5715000"/>
              <a:ext cx="16459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ElastiCache for Redis</a:t>
              </a:r>
            </a:p>
          </p:txBody>
        </p:sp>
        <p:pic>
          <p:nvPicPr>
            <p:cNvPr id="32" name="Graphic 24">
              <a:extLst>
                <a:ext uri="{FF2B5EF4-FFF2-40B4-BE49-F238E27FC236}">
                  <a16:creationId xmlns:a16="http://schemas.microsoft.com/office/drawing/2014/main" id="{B85B84C1-FFAB-6160-092A-B7730A906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571" y="53035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B1FE8E23-1AC0-A7A2-68AF-FC67EFB19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5080" y="5715000"/>
              <a:ext cx="155448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ElastiCache for Redis</a:t>
              </a:r>
            </a:p>
          </p:txBody>
        </p:sp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BD3947F1-0891-B543-30B9-C815B9065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8793" y="53035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879B0AB-1E79-8BA6-C9D0-73DCC9BE6515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2802771" y="5532120"/>
              <a:ext cx="409602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61213B28-9E6A-ACBF-3CFB-4F9B10AF8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648" y="3886200"/>
              <a:ext cx="16459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46" name="Graphic 24">
              <a:extLst>
                <a:ext uri="{FF2B5EF4-FFF2-40B4-BE49-F238E27FC236}">
                  <a16:creationId xmlns:a16="http://schemas.microsoft.com/office/drawing/2014/main" id="{818F2F54-5B21-048C-EDD0-E37D3D97D3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08" y="34747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4C1C72F2-5754-44DD-8C69-ECD740AEB6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22961" y="82296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1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6E579C"/>
          </a:solidFill>
        </a:ln>
      </a:spPr>
      <a:bodyPr lIns="502920" tIns="91440"/>
      <a:lstStyle>
        <a:defPPr algn="l" eaLnBrk="1" fontAlgn="auto" hangingPunct="1">
          <a:spcBef>
            <a:spcPts val="0"/>
          </a:spcBef>
          <a:spcAft>
            <a:spcPts val="0"/>
          </a:spcAft>
          <a:defRPr sz="1200" dirty="0">
            <a:ln w="0"/>
            <a:solidFill>
              <a:srgbClr val="7030A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Nguyen, Jaclyn</cp:lastModifiedBy>
  <cp:revision>44</cp:revision>
  <dcterms:created xsi:type="dcterms:W3CDTF">2023-03-23T16:36:39Z</dcterms:created>
  <dcterms:modified xsi:type="dcterms:W3CDTF">2023-04-17T17:03:45Z</dcterms:modified>
</cp:coreProperties>
</file>