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-312" y="-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4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A3E-CAB3-410A-9213-AB2A4784C8B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6A3E-CAB3-410A-9213-AB2A4784C8B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D0BB-4881-4DC5-ABF3-EE405299C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22.png"/><Relationship Id="rId10" Type="http://schemas.openxmlformats.org/officeDocument/2006/relationships/image" Target="../media/image4.sv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22.png"/><Relationship Id="rId10" Type="http://schemas.openxmlformats.org/officeDocument/2006/relationships/image" Target="../media/image4.sv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22.png"/><Relationship Id="rId10" Type="http://schemas.openxmlformats.org/officeDocument/2006/relationships/image" Target="../media/image4.svg"/><Relationship Id="rId4" Type="http://schemas.openxmlformats.org/officeDocument/2006/relationships/image" Target="../media/image19.png"/><Relationship Id="rId9" Type="http://schemas.openxmlformats.org/officeDocument/2006/relationships/image" Target="../media/image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B4B624-31F2-4FA7-BC4D-69C0E4528346}"/>
              </a:ext>
            </a:extLst>
          </p:cNvPr>
          <p:cNvSpPr/>
          <p:nvPr/>
        </p:nvSpPr>
        <p:spPr>
          <a:xfrm>
            <a:off x="12988081" y="2427111"/>
            <a:ext cx="1572768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0E7B6-6F67-4D3D-AEA3-C48B7690F269}"/>
              </a:ext>
            </a:extLst>
          </p:cNvPr>
          <p:cNvSpPr/>
          <p:nvPr/>
        </p:nvSpPr>
        <p:spPr>
          <a:xfrm>
            <a:off x="4565615" y="2426355"/>
            <a:ext cx="1576500" cy="408489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4BAD8-17CB-4352-A0E8-5A2996D43194}"/>
              </a:ext>
            </a:extLst>
          </p:cNvPr>
          <p:cNvSpPr/>
          <p:nvPr/>
        </p:nvSpPr>
        <p:spPr>
          <a:xfrm>
            <a:off x="6559289" y="2427111"/>
            <a:ext cx="6011507" cy="40849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7A71C-DEDB-44C0-AC3D-0A1048293682}"/>
              </a:ext>
            </a:extLst>
          </p:cNvPr>
          <p:cNvSpPr/>
          <p:nvPr/>
        </p:nvSpPr>
        <p:spPr>
          <a:xfrm>
            <a:off x="4053016" y="1365955"/>
            <a:ext cx="11120802" cy="56651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BE4B98-70B6-49BB-8A20-FBF6B087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53015" y="1365956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EA4DF2-4E1A-4AB5-AF82-FD592EC0A8F6}"/>
              </a:ext>
            </a:extLst>
          </p:cNvPr>
          <p:cNvSpPr/>
          <p:nvPr/>
        </p:nvSpPr>
        <p:spPr>
          <a:xfrm>
            <a:off x="4307705" y="1896532"/>
            <a:ext cx="10561367" cy="4876460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FAE67E-62E3-4D91-B895-7A66BB4E4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7705" y="1892808"/>
            <a:ext cx="381000" cy="381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2E8E7-7CB3-451C-AF1C-A7D09A6E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62" y="4089328"/>
            <a:ext cx="913025" cy="758952"/>
          </a:xfrm>
          <a:prstGeom prst="rect">
            <a:avLst/>
          </a:prstGeom>
        </p:spPr>
      </p:pic>
      <p:pic>
        <p:nvPicPr>
          <p:cNvPr id="16" name="Graphic 10">
            <a:extLst>
              <a:ext uri="{FF2B5EF4-FFF2-40B4-BE49-F238E27FC236}">
                <a16:creationId xmlns:a16="http://schemas.microsoft.com/office/drawing/2014/main" id="{8D341ABA-4601-49FF-B08B-7B7A582A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465" y="39639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49A88D0B-6642-4EA8-A287-BCC1D6A07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0278" y="4725924"/>
            <a:ext cx="1168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659C2-1FD8-4E84-8DB6-D6EC49C494E5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945387" y="4468804"/>
            <a:ext cx="162022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0">
            <a:extLst>
              <a:ext uri="{FF2B5EF4-FFF2-40B4-BE49-F238E27FC236}">
                <a16:creationId xmlns:a16="http://schemas.microsoft.com/office/drawing/2014/main" id="{8388EF1A-100A-4D71-AC5D-360E4490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37" y="4854784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3F8DD2-329F-4815-8954-1F462277BC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142115" y="4468805"/>
            <a:ext cx="417174" cy="7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98DA28-ECC5-4DCC-8DA3-7A5DAF4FEAE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2570796" y="4469561"/>
            <a:ext cx="417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7">
            <a:extLst>
              <a:ext uri="{FF2B5EF4-FFF2-40B4-BE49-F238E27FC236}">
                <a16:creationId xmlns:a16="http://schemas.microsoft.com/office/drawing/2014/main" id="{A062EB0C-93BE-4D18-B2E3-EA2C5B96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400" y="5320623"/>
            <a:ext cx="16546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 stack</a:t>
            </a:r>
          </a:p>
        </p:txBody>
      </p:sp>
      <p:pic>
        <p:nvPicPr>
          <p:cNvPr id="36" name="Graphic 34">
            <a:extLst>
              <a:ext uri="{FF2B5EF4-FFF2-40B4-BE49-F238E27FC236}">
                <a16:creationId xmlns:a16="http://schemas.microsoft.com/office/drawing/2014/main" id="{029A6FB0-AF4A-4B1B-8128-629257A1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42" y="48826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117209E7-3460-4BD7-8075-D409632E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6878" y="3947276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template bucket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CC3FEDEC-C656-49D7-A072-96ECD565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42" y="35084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7">
            <a:extLst>
              <a:ext uri="{FF2B5EF4-FFF2-40B4-BE49-F238E27FC236}">
                <a16:creationId xmlns:a16="http://schemas.microsoft.com/office/drawing/2014/main" id="{7719026F-7BDC-431A-B0A9-E0B888DD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408" y="29320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908A8E63-E399-47FC-8199-CFEC3B15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758" y="3696674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60F5A5-53D8-4269-9168-2684DB0764CF}"/>
              </a:ext>
            </a:extLst>
          </p:cNvPr>
          <p:cNvSpPr/>
          <p:nvPr/>
        </p:nvSpPr>
        <p:spPr>
          <a:xfrm>
            <a:off x="6789107" y="2854410"/>
            <a:ext cx="1866097" cy="34104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CodeBuild project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7626B27-4F44-4E26-B9DE-049DEF2785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795970" y="2854410"/>
            <a:ext cx="38100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7E9252-5210-4664-9C45-115B247C73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42679" y="4008759"/>
            <a:ext cx="758952" cy="758952"/>
          </a:xfrm>
          <a:prstGeom prst="rect">
            <a:avLst/>
          </a:prstGeom>
        </p:spPr>
      </p:pic>
      <p:sp>
        <p:nvSpPr>
          <p:cNvPr id="28" name="TextBox 20">
            <a:extLst>
              <a:ext uri="{FF2B5EF4-FFF2-40B4-BE49-F238E27FC236}">
                <a16:creationId xmlns:a16="http://schemas.microsoft.com/office/drawing/2014/main" id="{61B1E51C-1453-422A-BD9A-0DCE0421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505" y="4769085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23">
            <a:extLst>
              <a:ext uri="{FF2B5EF4-FFF2-40B4-BE49-F238E27FC236}">
                <a16:creationId xmlns:a16="http://schemas.microsoft.com/office/drawing/2014/main" id="{69FE92FC-461B-4894-AE5B-2EAA2638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574182" y="42338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0">
            <a:extLst>
              <a:ext uri="{FF2B5EF4-FFF2-40B4-BE49-F238E27FC236}">
                <a16:creationId xmlns:a16="http://schemas.microsoft.com/office/drawing/2014/main" id="{51186796-55F2-4E2E-A83E-0EC65839C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60" y="471363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C7EF94C7-7066-48EE-8F7D-2032C057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89" y="5672628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artifact bucket</a:t>
            </a:r>
          </a:p>
        </p:txBody>
      </p:sp>
      <p:pic>
        <p:nvPicPr>
          <p:cNvPr id="60" name="Graphic 31">
            <a:extLst>
              <a:ext uri="{FF2B5EF4-FFF2-40B4-BE49-F238E27FC236}">
                <a16:creationId xmlns:a16="http://schemas.microsoft.com/office/drawing/2014/main" id="{0B94A530-AD3F-4F75-84DB-D8F1070D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808" y="5215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6596965-9D53-40C3-8F04-36632511B75B}"/>
              </a:ext>
            </a:extLst>
          </p:cNvPr>
          <p:cNvCxnSpPr>
            <a:cxnSpLocks/>
            <a:stCxn id="53" idx="1"/>
            <a:endCxn id="15" idx="1"/>
          </p:cNvCxnSpPr>
          <p:nvPr/>
        </p:nvCxnSpPr>
        <p:spPr>
          <a:xfrm>
            <a:off x="1044082" y="4468804"/>
            <a:ext cx="988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0">
            <a:extLst>
              <a:ext uri="{FF2B5EF4-FFF2-40B4-BE49-F238E27FC236}">
                <a16:creationId xmlns:a16="http://schemas.microsoft.com/office/drawing/2014/main" id="{47F6537C-93F5-4EEF-B694-AC114A5E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221" y="418843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78" name="TextBox 40">
            <a:extLst>
              <a:ext uri="{FF2B5EF4-FFF2-40B4-BE49-F238E27FC236}">
                <a16:creationId xmlns:a16="http://schemas.microsoft.com/office/drawing/2014/main" id="{D8DFE7E6-0BA7-424F-9333-C3BADE3D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004" y="420719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pic>
        <p:nvPicPr>
          <p:cNvPr id="95" name="Graphic 24">
            <a:extLst>
              <a:ext uri="{FF2B5EF4-FFF2-40B4-BE49-F238E27FC236}">
                <a16:creationId xmlns:a16="http://schemas.microsoft.com/office/drawing/2014/main" id="{07932D61-E798-4373-A080-D9363F12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118915" y="41532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25">
            <a:extLst>
              <a:ext uri="{FF2B5EF4-FFF2-40B4-BE49-F238E27FC236}">
                <a16:creationId xmlns:a16="http://schemas.microsoft.com/office/drawing/2014/main" id="{AA0F0DB2-BA25-460B-95DA-A7CEFDA9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290" y="461738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97" name="TextBox 40">
            <a:extLst>
              <a:ext uri="{FF2B5EF4-FFF2-40B4-BE49-F238E27FC236}">
                <a16:creationId xmlns:a16="http://schemas.microsoft.com/office/drawing/2014/main" id="{4E431A77-536E-4C99-8742-F99CC3F27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914" y="718550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4EAE0A-A163-4D06-91C8-B31BCA7A5B8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654470" y="3313067"/>
            <a:ext cx="6179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B0F5BB7-ECEE-401C-B9A0-83F0C8CE6A7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54470" y="5444028"/>
            <a:ext cx="7703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31">
            <a:extLst>
              <a:ext uri="{FF2B5EF4-FFF2-40B4-BE49-F238E27FC236}">
                <a16:creationId xmlns:a16="http://schemas.microsoft.com/office/drawing/2014/main" id="{4E0672F3-6A67-47F7-B7CC-E713FC7C0F07}"/>
              </a:ext>
            </a:extLst>
          </p:cNvPr>
          <p:cNvGrpSpPr>
            <a:grpSpLocks/>
          </p:cNvGrpSpPr>
          <p:nvPr/>
        </p:nvGrpSpPr>
        <p:grpSpPr bwMode="auto">
          <a:xfrm>
            <a:off x="8101631" y="3723884"/>
            <a:ext cx="3278580" cy="1375327"/>
            <a:chOff x="2677644" y="1548983"/>
            <a:chExt cx="1488361" cy="331243"/>
          </a:xfrm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D7CC5735-DE2D-474D-9F85-03E2C3072CFE}"/>
                </a:ext>
              </a:extLst>
            </p:cNvPr>
            <p:cNvSpPr/>
            <p:nvPr/>
          </p:nvSpPr>
          <p:spPr>
            <a:xfrm rot="10800000">
              <a:off x="3894013" y="1548983"/>
              <a:ext cx="271992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E6186A0-8DAE-4BCC-84FE-B1769E24EDB2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1216369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65358B71-4CB6-4446-92C3-0EC6A17EA404}"/>
              </a:ext>
            </a:extLst>
          </p:cNvPr>
          <p:cNvCxnSpPr>
            <a:cxnSpLocks/>
            <a:stCxn id="17" idx="2"/>
            <a:endCxn id="23" idx="2"/>
          </p:cNvCxnSpPr>
          <p:nvPr/>
        </p:nvCxnSpPr>
        <p:spPr>
          <a:xfrm rot="5400000">
            <a:off x="7974907" y="-483110"/>
            <a:ext cx="313526" cy="11285592"/>
          </a:xfrm>
          <a:prstGeom prst="bentConnector3">
            <a:avLst>
              <a:gd name="adj1" fmla="val 786914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2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9532DC-5094-4064-BAC3-89960EF5662D}"/>
              </a:ext>
            </a:extLst>
          </p:cNvPr>
          <p:cNvSpPr/>
          <p:nvPr/>
        </p:nvSpPr>
        <p:spPr>
          <a:xfrm>
            <a:off x="6253493" y="1744418"/>
            <a:ext cx="3037813" cy="436134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pic>
        <p:nvPicPr>
          <p:cNvPr id="3" name="Graphic 17">
            <a:extLst>
              <a:ext uri="{FF2B5EF4-FFF2-40B4-BE49-F238E27FC236}">
                <a16:creationId xmlns:a16="http://schemas.microsoft.com/office/drawing/2014/main" id="{CC1A3AFA-FE54-4BEE-AEBF-48FF74F9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2135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B884491E-3855-4C58-85B4-AF40AC8B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13" y="2916876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5" name="Graphic 19">
            <a:extLst>
              <a:ext uri="{FF2B5EF4-FFF2-40B4-BE49-F238E27FC236}">
                <a16:creationId xmlns:a16="http://schemas.microsoft.com/office/drawing/2014/main" id="{8C144DBF-0A60-407F-BDE2-208E8DB3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36187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6D9F63C4-AA0B-4B1F-ACDD-225BB545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988" y="439476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B62BA7C-6EAE-4593-9A6E-9803A670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184" y="438244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8A742C-08D4-4E73-A891-95FE36A0A05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160163" y="3193875"/>
            <a:ext cx="0" cy="4249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7361C-6F7F-4039-924C-77ED3BDD801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7541163" y="3999780"/>
            <a:ext cx="7694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26FF32-6254-482D-A66D-BA06AB8EECE9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7160163" y="4671768"/>
            <a:ext cx="0" cy="4250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8">
            <a:extLst>
              <a:ext uri="{FF2B5EF4-FFF2-40B4-BE49-F238E27FC236}">
                <a16:creationId xmlns:a16="http://schemas.microsoft.com/office/drawing/2014/main" id="{19F08E4A-97C9-4805-9D71-79037B31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634" y="2916876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Templates</a:t>
            </a:r>
          </a:p>
        </p:txBody>
      </p:sp>
      <p:pic>
        <p:nvPicPr>
          <p:cNvPr id="16" name="Graphic 36">
            <a:extLst>
              <a:ext uri="{FF2B5EF4-FFF2-40B4-BE49-F238E27FC236}">
                <a16:creationId xmlns:a16="http://schemas.microsoft.com/office/drawing/2014/main" id="{D4E791B5-6CF3-432A-84AB-E3230B84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759" y="2288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EE01CD-7034-466B-B917-32DA22EE283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8609359" y="3178486"/>
            <a:ext cx="1" cy="4418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AF9B802-4177-46CA-9D6A-FDF8DC957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23" y="3620304"/>
            <a:ext cx="597473" cy="7589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B4E278-52FE-4B01-B1D1-E6DAFF06BA08}"/>
              </a:ext>
            </a:extLst>
          </p:cNvPr>
          <p:cNvSpPr/>
          <p:nvPr/>
        </p:nvSpPr>
        <p:spPr>
          <a:xfrm>
            <a:off x="9791242" y="1750054"/>
            <a:ext cx="1371600" cy="436168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C7C13FD0-182B-40EB-B0D7-4FF26E474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934" y="414443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4" name="Graphic 13">
            <a:extLst>
              <a:ext uri="{FF2B5EF4-FFF2-40B4-BE49-F238E27FC236}">
                <a16:creationId xmlns:a16="http://schemas.microsoft.com/office/drawing/2014/main" id="{053941AD-7367-4B5E-A728-2F316FDD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60" y="36767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3F13-7606-4E1E-BC50-29F94C8D4795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9291306" y="3925089"/>
            <a:ext cx="499936" cy="58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D467FC7-02DF-41C0-83AC-AC3A2D9E42E1}"/>
              </a:ext>
            </a:extLst>
          </p:cNvPr>
          <p:cNvSpPr/>
          <p:nvPr/>
        </p:nvSpPr>
        <p:spPr>
          <a:xfrm>
            <a:off x="4380421" y="1744418"/>
            <a:ext cx="1371600" cy="436168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284E7-0C59-49A0-9C8D-6A8081416B11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 flipV="1">
            <a:off x="5752021" y="3925089"/>
            <a:ext cx="501472" cy="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24">
            <a:extLst>
              <a:ext uri="{FF2B5EF4-FFF2-40B4-BE49-F238E27FC236}">
                <a16:creationId xmlns:a16="http://schemas.microsoft.com/office/drawing/2014/main" id="{5BD7DF9A-34BB-4698-9B0B-AE489696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831271" y="36704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7C306EF9-2BE0-4C3F-85C6-D8F7AB2B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646" y="414443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C226CF-325A-453B-9486-3BA919225574}"/>
              </a:ext>
            </a:extLst>
          </p:cNvPr>
          <p:cNvSpPr/>
          <p:nvPr/>
        </p:nvSpPr>
        <p:spPr>
          <a:xfrm>
            <a:off x="3961283" y="1309391"/>
            <a:ext cx="7473530" cy="50721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 pipeline 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6D2FD10-EED4-46DA-BBD0-860A38496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61281" y="1305667"/>
            <a:ext cx="394721" cy="4029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254B5D-06EE-4D28-BF05-5463D6F1933F}"/>
              </a:ext>
            </a:extLst>
          </p:cNvPr>
          <p:cNvSpPr/>
          <p:nvPr/>
        </p:nvSpPr>
        <p:spPr>
          <a:xfrm>
            <a:off x="3568467" y="885701"/>
            <a:ext cx="8289857" cy="5765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2D6102D5-A4A9-441A-BCF7-4334A9167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568466" y="885702"/>
            <a:ext cx="381000" cy="381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B26E6-6E20-4136-AD4B-39EBD0C9D317}"/>
              </a:ext>
            </a:extLst>
          </p:cNvPr>
          <p:cNvCxnSpPr>
            <a:cxnSpLocks/>
            <a:stCxn id="46" idx="3"/>
            <a:endCxn id="28" idx="1"/>
          </p:cNvCxnSpPr>
          <p:nvPr/>
        </p:nvCxnSpPr>
        <p:spPr>
          <a:xfrm flipV="1">
            <a:off x="2686775" y="3925262"/>
            <a:ext cx="1693646" cy="32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0">
            <a:extLst>
              <a:ext uri="{FF2B5EF4-FFF2-40B4-BE49-F238E27FC236}">
                <a16:creationId xmlns:a16="http://schemas.microsoft.com/office/drawing/2014/main" id="{013A152C-294B-480C-95FD-2B2A682F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282" y="4206093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05320C7C-70AD-4AF3-9D3F-EEA5DF1F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874327" y="3693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C2B69EE-E239-42DB-84F2-5CF39597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05" y="420609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637A97-C9A1-4A61-8B35-F773AB513875}"/>
              </a:ext>
            </a:extLst>
          </p:cNvPr>
          <p:cNvCxnSpPr>
            <a:cxnSpLocks/>
            <a:stCxn id="40" idx="1"/>
            <a:endCxn id="46" idx="1"/>
          </p:cNvCxnSpPr>
          <p:nvPr/>
        </p:nvCxnSpPr>
        <p:spPr>
          <a:xfrm>
            <a:off x="1344227" y="3928527"/>
            <a:ext cx="8726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0">
            <a:extLst>
              <a:ext uri="{FF2B5EF4-FFF2-40B4-BE49-F238E27FC236}">
                <a16:creationId xmlns:a16="http://schemas.microsoft.com/office/drawing/2014/main" id="{3C11B670-9716-4D55-A4AB-88DE0B42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197" y="365971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8034EF50-177D-47CA-8045-C48596BC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405" y="366214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F48790-94C8-477D-8A56-B300936E5E23}"/>
              </a:ext>
            </a:extLst>
          </p:cNvPr>
          <p:cNvCxnSpPr>
            <a:cxnSpLocks/>
            <a:stCxn id="23" idx="2"/>
            <a:endCxn id="39" idx="2"/>
          </p:cNvCxnSpPr>
          <p:nvPr/>
        </p:nvCxnSpPr>
        <p:spPr>
          <a:xfrm rot="5400000">
            <a:off x="6329539" y="535325"/>
            <a:ext cx="261713" cy="8003152"/>
          </a:xfrm>
          <a:prstGeom prst="bentConnector3">
            <a:avLst>
              <a:gd name="adj1" fmla="val 985430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4">
            <a:extLst>
              <a:ext uri="{FF2B5EF4-FFF2-40B4-BE49-F238E27FC236}">
                <a16:creationId xmlns:a16="http://schemas.microsoft.com/office/drawing/2014/main" id="{3BD5CDA9-C199-418F-9D87-469A520C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216875" y="3693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0">
            <a:extLst>
              <a:ext uri="{FF2B5EF4-FFF2-40B4-BE49-F238E27FC236}">
                <a16:creationId xmlns:a16="http://schemas.microsoft.com/office/drawing/2014/main" id="{847F1131-5875-46BE-BEDF-6084DDA5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20" y="67327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F1D56B38-82F8-490E-9F38-6DA9DAEB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418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pic>
        <p:nvPicPr>
          <p:cNvPr id="48" name="Graphic 31">
            <a:extLst>
              <a:ext uri="{FF2B5EF4-FFF2-40B4-BE49-F238E27FC236}">
                <a16:creationId xmlns:a16="http://schemas.microsoft.com/office/drawing/2014/main" id="{35B3171A-E3FC-4C65-A276-94C7435F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58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711F76-A7F4-4D2D-B72E-06CFF4683EE1}"/>
              </a:ext>
            </a:extLst>
          </p:cNvPr>
          <p:cNvCxnSpPr>
            <a:cxnSpLocks/>
            <a:stCxn id="8" idx="2"/>
            <a:endCxn id="55" idx="0"/>
          </p:cNvCxnSpPr>
          <p:nvPr/>
        </p:nvCxnSpPr>
        <p:spPr>
          <a:xfrm>
            <a:off x="8609359" y="4659441"/>
            <a:ext cx="0" cy="43739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0">
            <a:extLst>
              <a:ext uri="{FF2B5EF4-FFF2-40B4-BE49-F238E27FC236}">
                <a16:creationId xmlns:a16="http://schemas.microsoft.com/office/drawing/2014/main" id="{ECA387C6-EC8D-415F-A1EA-23703090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614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Reports</a:t>
            </a:r>
          </a:p>
        </p:txBody>
      </p:sp>
      <p:pic>
        <p:nvPicPr>
          <p:cNvPr id="55" name="Graphic 31">
            <a:extLst>
              <a:ext uri="{FF2B5EF4-FFF2-40B4-BE49-F238E27FC236}">
                <a16:creationId xmlns:a16="http://schemas.microsoft.com/office/drawing/2014/main" id="{554CCA09-1EAF-4B18-B6EA-363BD303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4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57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17">
            <a:extLst>
              <a:ext uri="{FF2B5EF4-FFF2-40B4-BE49-F238E27FC236}">
                <a16:creationId xmlns:a16="http://schemas.microsoft.com/office/drawing/2014/main" id="{CC1A3AFA-FE54-4BEE-AEBF-48FF74F9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2135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B884491E-3855-4C58-85B4-AF40AC8B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13" y="2916876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5" name="Graphic 19">
            <a:extLst>
              <a:ext uri="{FF2B5EF4-FFF2-40B4-BE49-F238E27FC236}">
                <a16:creationId xmlns:a16="http://schemas.microsoft.com/office/drawing/2014/main" id="{8C144DBF-0A60-407F-BDE2-208E8DB3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36187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6D9F63C4-AA0B-4B1F-ACDD-225BB545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988" y="439476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B62BA7C-6EAE-4593-9A6E-9803A670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184" y="438244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8A742C-08D4-4E73-A891-95FE36A0A05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160163" y="3193875"/>
            <a:ext cx="0" cy="4249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7361C-6F7F-4039-924C-77ED3BDD801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7541163" y="3999780"/>
            <a:ext cx="7694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26FF32-6254-482D-A66D-BA06AB8EECE9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7160163" y="4671768"/>
            <a:ext cx="0" cy="4250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8">
            <a:extLst>
              <a:ext uri="{FF2B5EF4-FFF2-40B4-BE49-F238E27FC236}">
                <a16:creationId xmlns:a16="http://schemas.microsoft.com/office/drawing/2014/main" id="{19F08E4A-97C9-4805-9D71-79037B31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634" y="2916876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Templates</a:t>
            </a:r>
          </a:p>
        </p:txBody>
      </p:sp>
      <p:pic>
        <p:nvPicPr>
          <p:cNvPr id="16" name="Graphic 36">
            <a:extLst>
              <a:ext uri="{FF2B5EF4-FFF2-40B4-BE49-F238E27FC236}">
                <a16:creationId xmlns:a16="http://schemas.microsoft.com/office/drawing/2014/main" id="{D4E791B5-6CF3-432A-84AB-E3230B84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759" y="2288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EE01CD-7034-466B-B917-32DA22EE283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8609359" y="3178486"/>
            <a:ext cx="1" cy="4418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AF9B802-4177-46CA-9D6A-FDF8DC957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23" y="3620304"/>
            <a:ext cx="597473" cy="758952"/>
          </a:xfrm>
          <a:prstGeom prst="rect">
            <a:avLst/>
          </a:prstGeom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C7C13FD0-182B-40EB-B0D7-4FF26E474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934" y="414443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4" name="Graphic 13">
            <a:extLst>
              <a:ext uri="{FF2B5EF4-FFF2-40B4-BE49-F238E27FC236}">
                <a16:creationId xmlns:a16="http://schemas.microsoft.com/office/drawing/2014/main" id="{053941AD-7367-4B5E-A728-2F316FDD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60" y="36767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3F13-7606-4E1E-BC50-29F94C8D4795}"/>
              </a:ext>
            </a:extLst>
          </p:cNvPr>
          <p:cNvCxnSpPr>
            <a:cxnSpLocks/>
          </p:cNvCxnSpPr>
          <p:nvPr/>
        </p:nvCxnSpPr>
        <p:spPr>
          <a:xfrm>
            <a:off x="9291306" y="3925089"/>
            <a:ext cx="499936" cy="58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284E7-0C59-49A0-9C8D-6A8081416B11}"/>
              </a:ext>
            </a:extLst>
          </p:cNvPr>
          <p:cNvCxnSpPr>
            <a:cxnSpLocks/>
          </p:cNvCxnSpPr>
          <p:nvPr/>
        </p:nvCxnSpPr>
        <p:spPr>
          <a:xfrm flipV="1">
            <a:off x="5752021" y="3925089"/>
            <a:ext cx="501472" cy="1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24">
            <a:extLst>
              <a:ext uri="{FF2B5EF4-FFF2-40B4-BE49-F238E27FC236}">
                <a16:creationId xmlns:a16="http://schemas.microsoft.com/office/drawing/2014/main" id="{5BD7DF9A-34BB-4698-9B0B-AE489696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831271" y="36704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7C306EF9-2BE0-4C3F-85C6-D8F7AB2B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646" y="414443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C226CF-325A-453B-9486-3BA919225574}"/>
              </a:ext>
            </a:extLst>
          </p:cNvPr>
          <p:cNvSpPr/>
          <p:nvPr/>
        </p:nvSpPr>
        <p:spPr>
          <a:xfrm>
            <a:off x="3961283" y="1309391"/>
            <a:ext cx="7473530" cy="50721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6D2FD10-EED4-46DA-BBD0-860A38496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61281" y="1305667"/>
            <a:ext cx="394721" cy="4029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254B5D-06EE-4D28-BF05-5463D6F1933F}"/>
              </a:ext>
            </a:extLst>
          </p:cNvPr>
          <p:cNvSpPr/>
          <p:nvPr/>
        </p:nvSpPr>
        <p:spPr>
          <a:xfrm>
            <a:off x="3568467" y="885701"/>
            <a:ext cx="8289857" cy="5765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2D6102D5-A4A9-441A-BCF7-4334A9167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568466" y="885702"/>
            <a:ext cx="381000" cy="381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B26E6-6E20-4136-AD4B-39EBD0C9D317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686775" y="3925262"/>
            <a:ext cx="1693646" cy="32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0">
            <a:extLst>
              <a:ext uri="{FF2B5EF4-FFF2-40B4-BE49-F238E27FC236}">
                <a16:creationId xmlns:a16="http://schemas.microsoft.com/office/drawing/2014/main" id="{013A152C-294B-480C-95FD-2B2A682F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282" y="4206093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05320C7C-70AD-4AF3-9D3F-EEA5DF1F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874327" y="3693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C2B69EE-E239-42DB-84F2-5CF39597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05" y="420609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637A97-C9A1-4A61-8B35-F773AB513875}"/>
              </a:ext>
            </a:extLst>
          </p:cNvPr>
          <p:cNvCxnSpPr>
            <a:cxnSpLocks/>
            <a:stCxn id="40" idx="1"/>
            <a:endCxn id="46" idx="1"/>
          </p:cNvCxnSpPr>
          <p:nvPr/>
        </p:nvCxnSpPr>
        <p:spPr>
          <a:xfrm>
            <a:off x="1344227" y="3928527"/>
            <a:ext cx="8726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0">
            <a:extLst>
              <a:ext uri="{FF2B5EF4-FFF2-40B4-BE49-F238E27FC236}">
                <a16:creationId xmlns:a16="http://schemas.microsoft.com/office/drawing/2014/main" id="{3C11B670-9716-4D55-A4AB-88DE0B42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197" y="365971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8034EF50-177D-47CA-8045-C48596BC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405" y="366214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F48790-94C8-477D-8A56-B300936E5E23}"/>
              </a:ext>
            </a:extLst>
          </p:cNvPr>
          <p:cNvCxnSpPr>
            <a:cxnSpLocks/>
            <a:stCxn id="23" idx="2"/>
            <a:endCxn id="39" idx="2"/>
          </p:cNvCxnSpPr>
          <p:nvPr/>
        </p:nvCxnSpPr>
        <p:spPr>
          <a:xfrm rot="5400000">
            <a:off x="6329539" y="535325"/>
            <a:ext cx="261713" cy="8003152"/>
          </a:xfrm>
          <a:prstGeom prst="bentConnector3">
            <a:avLst>
              <a:gd name="adj1" fmla="val 985430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4">
            <a:extLst>
              <a:ext uri="{FF2B5EF4-FFF2-40B4-BE49-F238E27FC236}">
                <a16:creationId xmlns:a16="http://schemas.microsoft.com/office/drawing/2014/main" id="{3BD5CDA9-C199-418F-9D87-469A520C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216875" y="3693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0">
            <a:extLst>
              <a:ext uri="{FF2B5EF4-FFF2-40B4-BE49-F238E27FC236}">
                <a16:creationId xmlns:a16="http://schemas.microsoft.com/office/drawing/2014/main" id="{847F1131-5875-46BE-BEDF-6084DDA5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20" y="67327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F1D56B38-82F8-490E-9F38-6DA9DAEB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418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pic>
        <p:nvPicPr>
          <p:cNvPr id="48" name="Graphic 31">
            <a:extLst>
              <a:ext uri="{FF2B5EF4-FFF2-40B4-BE49-F238E27FC236}">
                <a16:creationId xmlns:a16="http://schemas.microsoft.com/office/drawing/2014/main" id="{35B3171A-E3FC-4C65-A276-94C7435F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58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711F76-A7F4-4D2D-B72E-06CFF4683EE1}"/>
              </a:ext>
            </a:extLst>
          </p:cNvPr>
          <p:cNvCxnSpPr>
            <a:cxnSpLocks/>
            <a:stCxn id="8" idx="2"/>
            <a:endCxn id="55" idx="0"/>
          </p:cNvCxnSpPr>
          <p:nvPr/>
        </p:nvCxnSpPr>
        <p:spPr>
          <a:xfrm>
            <a:off x="8609359" y="4659441"/>
            <a:ext cx="0" cy="43739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0">
            <a:extLst>
              <a:ext uri="{FF2B5EF4-FFF2-40B4-BE49-F238E27FC236}">
                <a16:creationId xmlns:a16="http://schemas.microsoft.com/office/drawing/2014/main" id="{ECA387C6-EC8D-415F-A1EA-23703090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614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Reports</a:t>
            </a:r>
          </a:p>
        </p:txBody>
      </p:sp>
      <p:pic>
        <p:nvPicPr>
          <p:cNvPr id="55" name="Graphic 31">
            <a:extLst>
              <a:ext uri="{FF2B5EF4-FFF2-40B4-BE49-F238E27FC236}">
                <a16:creationId xmlns:a16="http://schemas.microsoft.com/office/drawing/2014/main" id="{554CCA09-1EAF-4B18-B6EA-363BD303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4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770D78D-C40A-494F-990A-EE34B22F3894}"/>
              </a:ext>
            </a:extLst>
          </p:cNvPr>
          <p:cNvSpPr/>
          <p:nvPr/>
        </p:nvSpPr>
        <p:spPr>
          <a:xfrm>
            <a:off x="4379976" y="1746504"/>
            <a:ext cx="137160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9C16A1-083C-4DC5-BE10-6C1D5D2AB111}"/>
              </a:ext>
            </a:extLst>
          </p:cNvPr>
          <p:cNvSpPr/>
          <p:nvPr/>
        </p:nvSpPr>
        <p:spPr>
          <a:xfrm>
            <a:off x="6254496" y="1746504"/>
            <a:ext cx="3035808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5BDAC8-77AD-4D8B-94E6-5692060878A2}"/>
              </a:ext>
            </a:extLst>
          </p:cNvPr>
          <p:cNvSpPr/>
          <p:nvPr/>
        </p:nvSpPr>
        <p:spPr>
          <a:xfrm>
            <a:off x="9793224" y="1746504"/>
            <a:ext cx="137160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</p:spTree>
    <p:extLst>
      <p:ext uri="{BB962C8B-B14F-4D97-AF65-F5344CB8AC3E}">
        <p14:creationId xmlns:p14="http://schemas.microsoft.com/office/powerpoint/2010/main" val="287127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17">
            <a:extLst>
              <a:ext uri="{FF2B5EF4-FFF2-40B4-BE49-F238E27FC236}">
                <a16:creationId xmlns:a16="http://schemas.microsoft.com/office/drawing/2014/main" id="{CC1A3AFA-FE54-4BEE-AEBF-48FF74F9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56" y="2135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B884491E-3855-4C58-85B4-AF40AC8B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206" y="2916876"/>
            <a:ext cx="176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5" name="Graphic 19">
            <a:extLst>
              <a:ext uri="{FF2B5EF4-FFF2-40B4-BE49-F238E27FC236}">
                <a16:creationId xmlns:a16="http://schemas.microsoft.com/office/drawing/2014/main" id="{8C144DBF-0A60-407F-BDE2-208E8DB3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56" y="35463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6D9F63C4-AA0B-4B1F-ACDD-225BB545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681" y="429927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B62BA7C-6EAE-4593-9A6E-9803A670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202" y="429927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TaskCat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8A742C-08D4-4E73-A891-95FE36A0A05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991856" y="3193875"/>
            <a:ext cx="0" cy="3524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27361C-6F7F-4039-924C-77ED3BDD801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8372856" y="3927348"/>
            <a:ext cx="5537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26FF32-6254-482D-A66D-BA06AB8EECE9}"/>
              </a:ext>
            </a:extLst>
          </p:cNvPr>
          <p:cNvCxnSpPr>
            <a:cxnSpLocks/>
            <a:stCxn id="5" idx="1"/>
            <a:endCxn id="48" idx="3"/>
          </p:cNvCxnSpPr>
          <p:nvPr/>
        </p:nvCxnSpPr>
        <p:spPr>
          <a:xfrm flipH="1">
            <a:off x="7029913" y="3927348"/>
            <a:ext cx="5809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8">
            <a:extLst>
              <a:ext uri="{FF2B5EF4-FFF2-40B4-BE49-F238E27FC236}">
                <a16:creationId xmlns:a16="http://schemas.microsoft.com/office/drawing/2014/main" id="{19F08E4A-97C9-4805-9D71-79037B31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1652" y="2924570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Templates</a:t>
            </a:r>
          </a:p>
        </p:txBody>
      </p:sp>
      <p:pic>
        <p:nvPicPr>
          <p:cNvPr id="16" name="Graphic 36">
            <a:extLst>
              <a:ext uri="{FF2B5EF4-FFF2-40B4-BE49-F238E27FC236}">
                <a16:creationId xmlns:a16="http://schemas.microsoft.com/office/drawing/2014/main" id="{D4E791B5-6CF3-432A-84AB-E3230B84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77" y="2288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EE01CD-7034-466B-B917-32DA22EE283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9225377" y="3186180"/>
            <a:ext cx="1" cy="3616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AF9B802-4177-46CA-9D6A-FDF8DC957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41" y="3547872"/>
            <a:ext cx="597473" cy="758952"/>
          </a:xfrm>
          <a:prstGeom prst="rect">
            <a:avLst/>
          </a:prstGeom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C7C13FD0-182B-40EB-B0D7-4FF26E474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559" y="4299278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4" name="Graphic 13">
            <a:extLst>
              <a:ext uri="{FF2B5EF4-FFF2-40B4-BE49-F238E27FC236}">
                <a16:creationId xmlns:a16="http://schemas.microsoft.com/office/drawing/2014/main" id="{053941AD-7367-4B5E-A728-2F316FDD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996" y="3698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3F13-7606-4E1E-BC50-29F94C8D4795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9729216" y="3927348"/>
            <a:ext cx="4560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D284E7-0C59-49A0-9C8D-6A8081416B11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5797496" y="3927348"/>
            <a:ext cx="4570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24">
            <a:extLst>
              <a:ext uri="{FF2B5EF4-FFF2-40B4-BE49-F238E27FC236}">
                <a16:creationId xmlns:a16="http://schemas.microsoft.com/office/drawing/2014/main" id="{5BD7DF9A-34BB-4698-9B0B-AE489696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968186" y="3692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7C306EF9-2BE0-4C3F-85C6-D8F7AB2B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561" y="429927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C226CF-325A-453B-9486-3BA919225574}"/>
              </a:ext>
            </a:extLst>
          </p:cNvPr>
          <p:cNvSpPr/>
          <p:nvPr/>
        </p:nvSpPr>
        <p:spPr>
          <a:xfrm>
            <a:off x="4096032" y="1251641"/>
            <a:ext cx="7772400" cy="5072157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6D2FD10-EED4-46DA-BBD0-860A38496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096512" y="1247917"/>
            <a:ext cx="394721" cy="4029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254B5D-06EE-4D28-BF05-5463D6F1933F}"/>
              </a:ext>
            </a:extLst>
          </p:cNvPr>
          <p:cNvSpPr/>
          <p:nvPr/>
        </p:nvSpPr>
        <p:spPr>
          <a:xfrm>
            <a:off x="3568466" y="760396"/>
            <a:ext cx="8686800" cy="58906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2D6102D5-A4A9-441A-BCF7-4334A9167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568466" y="760396"/>
            <a:ext cx="381000" cy="381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B26E6-6E20-4136-AD4B-39EBD0C9D317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2686775" y="3927348"/>
            <a:ext cx="19220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0">
            <a:extLst>
              <a:ext uri="{FF2B5EF4-FFF2-40B4-BE49-F238E27FC236}">
                <a16:creationId xmlns:a16="http://schemas.microsoft.com/office/drawing/2014/main" id="{013A152C-294B-480C-95FD-2B2A682F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282" y="4206093"/>
            <a:ext cx="939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repository</a:t>
            </a:r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05320C7C-70AD-4AF3-9D3F-EEA5DF1F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874327" y="3692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C2B69EE-E239-42DB-84F2-5CF39597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05" y="420609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637A97-C9A1-4A61-8B35-F773AB513875}"/>
              </a:ext>
            </a:extLst>
          </p:cNvPr>
          <p:cNvCxnSpPr>
            <a:cxnSpLocks/>
            <a:stCxn id="40" idx="1"/>
            <a:endCxn id="46" idx="1"/>
          </p:cNvCxnSpPr>
          <p:nvPr/>
        </p:nvCxnSpPr>
        <p:spPr>
          <a:xfrm>
            <a:off x="1344227" y="3927348"/>
            <a:ext cx="8726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0">
            <a:extLst>
              <a:ext uri="{FF2B5EF4-FFF2-40B4-BE49-F238E27FC236}">
                <a16:creationId xmlns:a16="http://schemas.microsoft.com/office/drawing/2014/main" id="{3C11B670-9716-4D55-A4AB-88DE0B42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197" y="365971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8034EF50-177D-47CA-8045-C48596BC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405" y="366214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F48790-94C8-477D-8A56-B300936E5E23}"/>
              </a:ext>
            </a:extLst>
          </p:cNvPr>
          <p:cNvCxnSpPr>
            <a:cxnSpLocks/>
            <a:stCxn id="23" idx="2"/>
            <a:endCxn id="39" idx="2"/>
          </p:cNvCxnSpPr>
          <p:nvPr/>
        </p:nvCxnSpPr>
        <p:spPr>
          <a:xfrm rot="5400000">
            <a:off x="6565773" y="453935"/>
            <a:ext cx="106870" cy="8320777"/>
          </a:xfrm>
          <a:prstGeom prst="bentConnector3">
            <a:avLst>
              <a:gd name="adj1" fmla="val 2277328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4">
            <a:extLst>
              <a:ext uri="{FF2B5EF4-FFF2-40B4-BE49-F238E27FC236}">
                <a16:creationId xmlns:a16="http://schemas.microsoft.com/office/drawing/2014/main" id="{3BD5CDA9-C199-418F-9D87-469A520C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216875" y="3692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0">
            <a:extLst>
              <a:ext uri="{FF2B5EF4-FFF2-40B4-BE49-F238E27FC236}">
                <a16:creationId xmlns:a16="http://schemas.microsoft.com/office/drawing/2014/main" id="{847F1131-5875-46BE-BEDF-6084DDA5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20" y="67327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F1D56B38-82F8-490E-9F38-6DA9DAEB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063" y="4299278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pic>
        <p:nvPicPr>
          <p:cNvPr id="48" name="Graphic 31">
            <a:extLst>
              <a:ext uri="{FF2B5EF4-FFF2-40B4-BE49-F238E27FC236}">
                <a16:creationId xmlns:a16="http://schemas.microsoft.com/office/drawing/2014/main" id="{35B3171A-E3FC-4C65-A276-94C7435F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703" y="3698748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711F76-A7F4-4D2D-B72E-06CFF4683EE1}"/>
              </a:ext>
            </a:extLst>
          </p:cNvPr>
          <p:cNvCxnSpPr>
            <a:cxnSpLocks/>
            <a:stCxn id="8" idx="2"/>
            <a:endCxn id="55" idx="0"/>
          </p:cNvCxnSpPr>
          <p:nvPr/>
        </p:nvCxnSpPr>
        <p:spPr>
          <a:xfrm>
            <a:off x="9225377" y="4576277"/>
            <a:ext cx="0" cy="5205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0">
            <a:extLst>
              <a:ext uri="{FF2B5EF4-FFF2-40B4-BE49-F238E27FC236}">
                <a16:creationId xmlns:a16="http://schemas.microsoft.com/office/drawing/2014/main" id="{ECA387C6-EC8D-415F-A1EA-23703090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632" y="5522954"/>
            <a:ext cx="129349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Reports</a:t>
            </a:r>
          </a:p>
        </p:txBody>
      </p:sp>
      <p:pic>
        <p:nvPicPr>
          <p:cNvPr id="55" name="Graphic 31">
            <a:extLst>
              <a:ext uri="{FF2B5EF4-FFF2-40B4-BE49-F238E27FC236}">
                <a16:creationId xmlns:a16="http://schemas.microsoft.com/office/drawing/2014/main" id="{554CCA09-1EAF-4B18-B6EA-363BD303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272" y="5096840"/>
            <a:ext cx="4582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770D78D-C40A-494F-990A-EE34B22F3894}"/>
              </a:ext>
            </a:extLst>
          </p:cNvPr>
          <p:cNvSpPr/>
          <p:nvPr/>
        </p:nvSpPr>
        <p:spPr>
          <a:xfrm>
            <a:off x="4608776" y="1746504"/>
            <a:ext cx="118872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stage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9C16A1-083C-4DC5-BE10-6C1D5D2AB111}"/>
              </a:ext>
            </a:extLst>
          </p:cNvPr>
          <p:cNvSpPr/>
          <p:nvPr/>
        </p:nvSpPr>
        <p:spPr>
          <a:xfrm>
            <a:off x="6254496" y="1746504"/>
            <a:ext cx="347472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Build/test stage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5BDAC8-77AD-4D8B-94E6-5692060878A2}"/>
              </a:ext>
            </a:extLst>
          </p:cNvPr>
          <p:cNvSpPr/>
          <p:nvPr/>
        </p:nvSpPr>
        <p:spPr>
          <a:xfrm>
            <a:off x="10185236" y="1746504"/>
            <a:ext cx="1188720" cy="43616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stage</a:t>
            </a:r>
          </a:p>
        </p:txBody>
      </p:sp>
    </p:spTree>
    <p:extLst>
      <p:ext uri="{BB962C8B-B14F-4D97-AF65-F5344CB8AC3E}">
        <p14:creationId xmlns:p14="http://schemas.microsoft.com/office/powerpoint/2010/main" val="268290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5446</TotalTime>
  <Words>151</Words>
  <Application>Microsoft Office PowerPoint</Application>
  <PresentationFormat>Custom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TaskCat CI Quick Start architecture diagram</dc:title>
  <dc:creator>Lindsay, Troy</dc:creator>
  <cp:lastModifiedBy>Censullo, Christopher</cp:lastModifiedBy>
  <cp:revision>37</cp:revision>
  <dcterms:created xsi:type="dcterms:W3CDTF">2022-09-21T21:26:33Z</dcterms:created>
  <dcterms:modified xsi:type="dcterms:W3CDTF">2022-10-19T16:51:14Z</dcterms:modified>
</cp:coreProperties>
</file>