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568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A3E-CAB3-410A-9213-AB2A4784C8B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sv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12988081" y="2427111"/>
            <a:ext cx="1572768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565615" y="2426355"/>
            <a:ext cx="1576500" cy="40848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559289" y="2427111"/>
            <a:ext cx="6011507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53016" y="1365955"/>
            <a:ext cx="11120802" cy="566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53015" y="136595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5" y="1896532"/>
            <a:ext cx="10561367" cy="487646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92808"/>
            <a:ext cx="381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2E8E7-7CB3-451C-AF1C-A7D09A6E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4089328"/>
            <a:ext cx="913025" cy="758952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8D341ABA-4601-49FF-B08B-7B7A582A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465" y="39639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49A88D0B-6642-4EA8-A287-BCC1D6A0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0278" y="4725924"/>
            <a:ext cx="1168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945387" y="4468804"/>
            <a:ext cx="162022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37" y="4854784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42115" y="4468805"/>
            <a:ext cx="417174" cy="7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2570796" y="4469561"/>
            <a:ext cx="417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A062EB0C-93BE-4D18-B2E3-EA2C5B9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400" y="5320623"/>
            <a:ext cx="16546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029A6FB0-AF4A-4B1B-8128-629257A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48826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6878" y="3947276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template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3508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08" y="29320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758" y="3696674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0F5A5-53D8-4269-9168-2684DB0764CF}"/>
              </a:ext>
            </a:extLst>
          </p:cNvPr>
          <p:cNvSpPr/>
          <p:nvPr/>
        </p:nvSpPr>
        <p:spPr>
          <a:xfrm>
            <a:off x="6789107" y="2854410"/>
            <a:ext cx="1866097" cy="34104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 project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626B27-4F44-4E26-B9DE-049DEF2785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95970" y="285441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7E9252-5210-4664-9C45-115B247C7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42679" y="4008759"/>
            <a:ext cx="758952" cy="758952"/>
          </a:xfrm>
          <a:prstGeom prst="rect">
            <a:avLst/>
          </a:prstGeom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61B1E51C-1453-422A-BD9A-0DCE0421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505" y="4769085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574182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" y="4713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C7EF94C7-7066-48EE-8F7D-2032C057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89" y="5672628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artifact bucket</a:t>
            </a: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0B94A530-AD3F-4F75-84DB-D8F1070D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08" y="5215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  <a:stCxn id="53" idx="1"/>
            <a:endCxn id="15" idx="1"/>
          </p:cNvCxnSpPr>
          <p:nvPr/>
        </p:nvCxnSpPr>
        <p:spPr>
          <a:xfrm>
            <a:off x="1044082" y="4468804"/>
            <a:ext cx="988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221" y="418843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04" y="420719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18915" y="41532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290" y="46173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4" y="71855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4EAE0A-A163-4D06-91C8-B31BCA7A5B8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54470" y="3313067"/>
            <a:ext cx="6179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0F5BB7-ECEE-401C-B9A0-83F0C8CE6A7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4470" y="5444028"/>
            <a:ext cx="770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4E0672F3-6A67-47F7-B7CC-E713FC7C0F07}"/>
              </a:ext>
            </a:extLst>
          </p:cNvPr>
          <p:cNvGrpSpPr>
            <a:grpSpLocks/>
          </p:cNvGrpSpPr>
          <p:nvPr/>
        </p:nvGrpSpPr>
        <p:grpSpPr bwMode="auto">
          <a:xfrm>
            <a:off x="8101631" y="3723884"/>
            <a:ext cx="3278580" cy="1375327"/>
            <a:chOff x="2677644" y="1548983"/>
            <a:chExt cx="1488361" cy="331243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7CC5735-DE2D-474D-9F85-03E2C3072CFE}"/>
                </a:ext>
              </a:extLst>
            </p:cNvPr>
            <p:cNvSpPr/>
            <p:nvPr/>
          </p:nvSpPr>
          <p:spPr>
            <a:xfrm rot="10800000">
              <a:off x="3894013" y="1548983"/>
              <a:ext cx="271992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6186A0-8DAE-4BCC-84FE-B1769E24E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121636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 rot="5400000">
            <a:off x="7974907" y="-483110"/>
            <a:ext cx="313526" cy="11285592"/>
          </a:xfrm>
          <a:prstGeom prst="bentConnector3">
            <a:avLst>
              <a:gd name="adj1" fmla="val 786914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12988081" y="2427111"/>
            <a:ext cx="1572768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565615" y="2426355"/>
            <a:ext cx="1576500" cy="40848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559344" y="2417967"/>
            <a:ext cx="6011507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53016" y="1365955"/>
            <a:ext cx="11120802" cy="566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53015" y="136595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5" y="1896532"/>
            <a:ext cx="10561367" cy="487646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92808"/>
            <a:ext cx="381000" cy="381000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8D341ABA-4601-49FF-B08B-7B7A582A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465" y="40807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49A88D0B-6642-4EA8-A287-BCC1D6A0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0278" y="4861396"/>
            <a:ext cx="1168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059730" y="4468804"/>
            <a:ext cx="1505885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37" y="4713639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6142115" y="4468669"/>
            <a:ext cx="1200564" cy="1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2570851" y="4460417"/>
            <a:ext cx="822614" cy="13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A062EB0C-93BE-4D18-B2E3-EA2C5B9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743" y="5403173"/>
            <a:ext cx="16583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029A6FB0-AF4A-4B1B-8128-629257A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32" y="4946173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4026" y="3991726"/>
            <a:ext cx="12934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template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32" y="3565612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08" y="29320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758" y="3696674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0F5A5-53D8-4269-9168-2684DB0764CF}"/>
              </a:ext>
            </a:extLst>
          </p:cNvPr>
          <p:cNvSpPr/>
          <p:nvPr/>
        </p:nvSpPr>
        <p:spPr>
          <a:xfrm>
            <a:off x="6789107" y="2854410"/>
            <a:ext cx="1866097" cy="34104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 project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626B27-4F44-4E26-B9DE-049DEF2785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95970" y="285441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7E9252-5210-4664-9C45-115B247C73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2679" y="4089193"/>
            <a:ext cx="758952" cy="758952"/>
          </a:xfrm>
          <a:prstGeom prst="rect">
            <a:avLst/>
          </a:prstGeom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61B1E51C-1453-422A-BD9A-0DCE0421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71" y="4845288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171082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60" y="4713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C7EF94C7-7066-48EE-8F7D-2032C057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89" y="5672628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artifact bucket</a:t>
            </a: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0B94A530-AD3F-4F75-84DB-D8F1070D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08" y="5215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  <a:stCxn id="53" idx="1"/>
            <a:endCxn id="42" idx="1"/>
          </p:cNvCxnSpPr>
          <p:nvPr/>
        </p:nvCxnSpPr>
        <p:spPr>
          <a:xfrm>
            <a:off x="1640982" y="4468804"/>
            <a:ext cx="9488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952" y="41988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610" y="42012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118915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290" y="46681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4" y="71855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4EAE0A-A163-4D06-91C8-B31BCA7A5B8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54470" y="3313067"/>
            <a:ext cx="6179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0F5BB7-ECEE-401C-B9A0-83F0C8CE6A7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4470" y="5444028"/>
            <a:ext cx="770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4E0672F3-6A67-47F7-B7CC-E713FC7C0F07}"/>
              </a:ext>
            </a:extLst>
          </p:cNvPr>
          <p:cNvGrpSpPr>
            <a:grpSpLocks/>
          </p:cNvGrpSpPr>
          <p:nvPr/>
        </p:nvGrpSpPr>
        <p:grpSpPr bwMode="auto">
          <a:xfrm>
            <a:off x="8094385" y="3793738"/>
            <a:ext cx="3285826" cy="1375327"/>
            <a:chOff x="2677644" y="1545925"/>
            <a:chExt cx="1488361" cy="331243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7CC5735-DE2D-474D-9F85-03E2C3072CFE}"/>
                </a:ext>
              </a:extLst>
            </p:cNvPr>
            <p:cNvSpPr/>
            <p:nvPr/>
          </p:nvSpPr>
          <p:spPr>
            <a:xfrm rot="10800000">
              <a:off x="3894013" y="1545925"/>
              <a:ext cx="271992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6186A0-8DAE-4BCC-84FE-B1769E24E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09142"/>
              <a:ext cx="121636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 rot="5400000">
            <a:off x="8284666" y="-314497"/>
            <a:ext cx="36909" cy="10942692"/>
          </a:xfrm>
          <a:prstGeom prst="bentConnector3">
            <a:avLst>
              <a:gd name="adj1" fmla="val 630013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14">
            <a:extLst>
              <a:ext uri="{FF2B5EF4-FFF2-40B4-BE49-F238E27FC236}">
                <a16:creationId xmlns:a16="http://schemas.microsoft.com/office/drawing/2014/main" id="{883AA87B-70FB-4020-9D37-5DE53A03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589830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50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9750390" y="2273808"/>
            <a:ext cx="1371600" cy="423363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775224" y="2273808"/>
            <a:ext cx="1371600" cy="423363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608402" y="2273808"/>
            <a:ext cx="2677565" cy="423363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08578" y="1312433"/>
            <a:ext cx="7789433" cy="55821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08577" y="131243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6" y="1838782"/>
            <a:ext cx="7213734" cy="4796368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35058"/>
            <a:ext cx="381000" cy="381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059730" y="4390623"/>
            <a:ext cx="171549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37" y="4668189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46824" y="4390624"/>
            <a:ext cx="4615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285967" y="4390624"/>
            <a:ext cx="4644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327" y="5985779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67" y="5559665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072" y="28191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422" y="3583752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1171082" y="41556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60" y="46681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  <a:stCxn id="53" idx="1"/>
            <a:endCxn id="42" idx="1"/>
          </p:cNvCxnSpPr>
          <p:nvPr/>
        </p:nvCxnSpPr>
        <p:spPr>
          <a:xfrm>
            <a:off x="1640982" y="4390623"/>
            <a:ext cx="9488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952" y="413143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610" y="413386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226074" y="41556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49" y="46681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269" y="70679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79" idx="2"/>
            <a:endCxn id="23" idx="2"/>
          </p:cNvCxnSpPr>
          <p:nvPr/>
        </p:nvCxnSpPr>
        <p:spPr>
          <a:xfrm rot="5400000">
            <a:off x="6526420" y="1235154"/>
            <a:ext cx="200055" cy="7589345"/>
          </a:xfrm>
          <a:prstGeom prst="bentConnector3">
            <a:avLst>
              <a:gd name="adj1" fmla="val 1205399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14">
            <a:extLst>
              <a:ext uri="{FF2B5EF4-FFF2-40B4-BE49-F238E27FC236}">
                <a16:creationId xmlns:a16="http://schemas.microsoft.com/office/drawing/2014/main" id="{883AA87B-70FB-4020-9D37-5DE53A03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589830" y="41556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9">
            <a:extLst>
              <a:ext uri="{FF2B5EF4-FFF2-40B4-BE49-F238E27FC236}">
                <a16:creationId xmlns:a16="http://schemas.microsoft.com/office/drawing/2014/main" id="{93FFB869-9605-4CBA-A573-8EF8A785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072" y="41557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6E994CED-AA1B-4E2E-BEDD-A47130CB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897" y="49241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974154-0067-4F36-8423-8FA45D783A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15" y="3958272"/>
            <a:ext cx="1157031" cy="1157031"/>
          </a:xfrm>
          <a:prstGeom prst="rect">
            <a:avLst/>
          </a:prstGeom>
        </p:spPr>
      </p:pic>
      <p:sp>
        <p:nvSpPr>
          <p:cNvPr id="55" name="TextBox 11">
            <a:extLst>
              <a:ext uri="{FF2B5EF4-FFF2-40B4-BE49-F238E27FC236}">
                <a16:creationId xmlns:a16="http://schemas.microsoft.com/office/drawing/2014/main" id="{AA9394C2-A507-46D1-B261-012904BD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593" y="491183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D87F-AE4A-4469-A562-FE58A4694DEB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7515072" y="3860751"/>
            <a:ext cx="0" cy="2950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AD81DA-C731-4A9C-9D44-9B6C57B6FDBD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896072" y="4534839"/>
            <a:ext cx="489536" cy="19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E00647-3D80-4928-95E0-3D16F1E10FA5}"/>
              </a:ext>
            </a:extLst>
          </p:cNvPr>
          <p:cNvCxnSpPr>
            <a:cxnSpLocks/>
            <a:stCxn id="44" idx="2"/>
            <a:endCxn id="38" idx="0"/>
          </p:cNvCxnSpPr>
          <p:nvPr/>
        </p:nvCxnSpPr>
        <p:spPr>
          <a:xfrm>
            <a:off x="7515072" y="5201158"/>
            <a:ext cx="0" cy="3585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36">
            <a:extLst>
              <a:ext uri="{FF2B5EF4-FFF2-40B4-BE49-F238E27FC236}">
                <a16:creationId xmlns:a16="http://schemas.microsoft.com/office/drawing/2014/main" id="{792CBBAF-5A9D-41BE-BC5A-CE536A63B3E3}"/>
              </a:ext>
            </a:extLst>
          </p:cNvPr>
          <p:cNvSpPr/>
          <p:nvPr/>
        </p:nvSpPr>
        <p:spPr>
          <a:xfrm rot="10800000" flipH="1">
            <a:off x="7769763" y="5162096"/>
            <a:ext cx="877005" cy="6382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8B0497F2-B93C-4027-B660-AD8A487D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0082" y="4668189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2F55D0B5-45C8-4A55-9BA1-526914EF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08" y="41620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33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03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2726</TotalTime>
  <Words>125</Words>
  <Application>Microsoft Office PowerPoint</Application>
  <PresentationFormat>Custom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TaskCat CI Quick Start architecture diagram</dc:title>
  <dc:creator>Lindsay, Troy</dc:creator>
  <cp:lastModifiedBy>Censullo, Christopher</cp:lastModifiedBy>
  <cp:revision>26</cp:revision>
  <dcterms:created xsi:type="dcterms:W3CDTF">2022-09-21T21:26:33Z</dcterms:created>
  <dcterms:modified xsi:type="dcterms:W3CDTF">2022-10-05T18:08:18Z</dcterms:modified>
</cp:coreProperties>
</file>