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4089328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3963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945387" y="4468804"/>
            <a:ext cx="16202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854784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2115" y="4468805"/>
            <a:ext cx="4171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570796" y="4469561"/>
            <a:ext cx="41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206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88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4727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08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79" y="4008759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05" y="47690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5741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15" idx="1"/>
          </p:cNvCxnSpPr>
          <p:nvPr/>
        </p:nvCxnSpPr>
        <p:spPr>
          <a:xfrm>
            <a:off x="1044082" y="4468804"/>
            <a:ext cx="988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18915" y="41532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173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101631" y="3723884"/>
            <a:ext cx="3278580" cy="1375327"/>
            <a:chOff x="2677644" y="1548983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8983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7974907" y="-483110"/>
            <a:ext cx="313526" cy="11285592"/>
          </a:xfrm>
          <a:prstGeom prst="bentConnector3">
            <a:avLst>
              <a:gd name="adj1" fmla="val 786914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532DC-5094-4064-BAC3-89960EF5662D}"/>
              </a:ext>
            </a:extLst>
          </p:cNvPr>
          <p:cNvSpPr/>
          <p:nvPr/>
        </p:nvSpPr>
        <p:spPr>
          <a:xfrm>
            <a:off x="6253493" y="1744418"/>
            <a:ext cx="3037813" cy="436134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B4E278-52FE-4B01-B1D1-E6DAFF06BA08}"/>
              </a:ext>
            </a:extLst>
          </p:cNvPr>
          <p:cNvSpPr/>
          <p:nvPr/>
        </p:nvSpPr>
        <p:spPr>
          <a:xfrm>
            <a:off x="9791242" y="1750054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467FC7-02DF-41C0-83AC-AC3A2D9E42E1}"/>
              </a:ext>
            </a:extLst>
          </p:cNvPr>
          <p:cNvSpPr/>
          <p:nvPr/>
        </p:nvSpPr>
        <p:spPr>
          <a:xfrm>
            <a:off x="4380421" y="1744418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70D78D-C40A-494F-990A-EE34B22F3894}"/>
              </a:ext>
            </a:extLst>
          </p:cNvPr>
          <p:cNvSpPr/>
          <p:nvPr/>
        </p:nvSpPr>
        <p:spPr>
          <a:xfrm>
            <a:off x="4379976" y="1746504"/>
            <a:ext cx="137160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9C16A1-083C-4DC5-BE10-6C1D5D2AB111}"/>
              </a:ext>
            </a:extLst>
          </p:cNvPr>
          <p:cNvSpPr/>
          <p:nvPr/>
        </p:nvSpPr>
        <p:spPr>
          <a:xfrm>
            <a:off x="6254496" y="1746504"/>
            <a:ext cx="3035808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BDAC8-77AD-4D8B-94E6-5692060878A2}"/>
              </a:ext>
            </a:extLst>
          </p:cNvPr>
          <p:cNvSpPr/>
          <p:nvPr/>
        </p:nvSpPr>
        <p:spPr>
          <a:xfrm>
            <a:off x="9793224" y="1746504"/>
            <a:ext cx="137160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</p:spTree>
    <p:extLst>
      <p:ext uri="{BB962C8B-B14F-4D97-AF65-F5344CB8AC3E}">
        <p14:creationId xmlns:p14="http://schemas.microsoft.com/office/powerpoint/2010/main" val="287127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5366</TotalTime>
  <Words>117</Words>
  <Application>Microsoft Office PowerPoint</Application>
  <PresentationFormat>Custom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Censullo, Christopher</cp:lastModifiedBy>
  <cp:revision>35</cp:revision>
  <dcterms:created xsi:type="dcterms:W3CDTF">2022-09-21T21:26:33Z</dcterms:created>
  <dcterms:modified xsi:type="dcterms:W3CDTF">2022-10-12T13:42:14Z</dcterms:modified>
</cp:coreProperties>
</file>