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A3E-CAB3-410A-9213-AB2A4784C8B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88081" y="2427111"/>
            <a:ext cx="157276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5765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289" y="2427111"/>
            <a:ext cx="6011507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120802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561367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2808"/>
            <a:ext cx="381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2E8E7-7CB3-451C-AF1C-A7D09A6E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4089328"/>
            <a:ext cx="913025" cy="758952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65" y="39639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78" y="4725924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945387" y="4468804"/>
            <a:ext cx="162022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37" y="4854784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42115" y="4468805"/>
            <a:ext cx="417174" cy="7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570796" y="4469561"/>
            <a:ext cx="417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400" y="5320623"/>
            <a:ext cx="16546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4882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878" y="3947276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3508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08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42679" y="4008759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505" y="4769085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574182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" y="4713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89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08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15" idx="1"/>
          </p:cNvCxnSpPr>
          <p:nvPr/>
        </p:nvCxnSpPr>
        <p:spPr>
          <a:xfrm>
            <a:off x="1044082" y="4468804"/>
            <a:ext cx="988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21" y="418843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04" y="42071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18915" y="41532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290" y="46173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4" y="71855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6179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70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101631" y="3723884"/>
            <a:ext cx="3278580" cy="1375327"/>
            <a:chOff x="2677644" y="1548983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48983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7974907" y="-483110"/>
            <a:ext cx="313526" cy="11285592"/>
          </a:xfrm>
          <a:prstGeom prst="bentConnector3">
            <a:avLst>
              <a:gd name="adj1" fmla="val 786914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532DC-5094-4064-BAC3-89960EF5662D}"/>
              </a:ext>
            </a:extLst>
          </p:cNvPr>
          <p:cNvSpPr/>
          <p:nvPr/>
        </p:nvSpPr>
        <p:spPr>
          <a:xfrm>
            <a:off x="6253493" y="1744418"/>
            <a:ext cx="3037813" cy="436134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13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36187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88" y="43947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84" y="43824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160163" y="3193875"/>
            <a:ext cx="0" cy="424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541163" y="3999780"/>
            <a:ext cx="7694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7160163" y="4671768"/>
            <a:ext cx="0" cy="425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634" y="2916876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59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8609359" y="3178486"/>
            <a:ext cx="1" cy="4418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20304"/>
            <a:ext cx="597473" cy="7589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B4E278-52FE-4B01-B1D1-E6DAFF06BA08}"/>
              </a:ext>
            </a:extLst>
          </p:cNvPr>
          <p:cNvSpPr/>
          <p:nvPr/>
        </p:nvSpPr>
        <p:spPr>
          <a:xfrm>
            <a:off x="9791242" y="1750054"/>
            <a:ext cx="1371600" cy="436168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934" y="414443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0" y="36767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9291306" y="3925089"/>
            <a:ext cx="499936" cy="58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467FC7-02DF-41C0-83AC-AC3A2D9E42E1}"/>
              </a:ext>
            </a:extLst>
          </p:cNvPr>
          <p:cNvSpPr/>
          <p:nvPr/>
        </p:nvSpPr>
        <p:spPr>
          <a:xfrm>
            <a:off x="4380421" y="1744418"/>
            <a:ext cx="1371600" cy="436168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 flipV="1">
            <a:off x="5752021" y="3925089"/>
            <a:ext cx="501472" cy="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831271" y="3670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46" y="414443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3961283" y="1309391"/>
            <a:ext cx="747353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61281" y="130566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7" y="885701"/>
            <a:ext cx="8289857" cy="5765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885702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  <a:endCxn id="28" idx="1"/>
          </p:cNvCxnSpPr>
          <p:nvPr/>
        </p:nvCxnSpPr>
        <p:spPr>
          <a:xfrm flipV="1">
            <a:off x="2686775" y="3925262"/>
            <a:ext cx="1693646" cy="32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8527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329539" y="535325"/>
            <a:ext cx="261713" cy="8003152"/>
          </a:xfrm>
          <a:prstGeom prst="bentConnector3">
            <a:avLst>
              <a:gd name="adj1" fmla="val 9854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418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58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8609359" y="4659441"/>
            <a:ext cx="0" cy="4373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614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4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57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56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206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56" y="3546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681" y="429927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202" y="429927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991856" y="3193875"/>
            <a:ext cx="0" cy="3524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8372856" y="3927348"/>
            <a:ext cx="5537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5" idx="1"/>
            <a:endCxn id="48" idx="3"/>
          </p:cNvCxnSpPr>
          <p:nvPr/>
        </p:nvCxnSpPr>
        <p:spPr>
          <a:xfrm flipH="1">
            <a:off x="7029913" y="3927348"/>
            <a:ext cx="58094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652" y="2924570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77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9225377" y="3186180"/>
            <a:ext cx="1" cy="3616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41" y="3547872"/>
            <a:ext cx="597473" cy="758952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59" y="4299278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996" y="3698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9729216" y="3927348"/>
            <a:ext cx="4560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5797496" y="3927348"/>
            <a:ext cx="457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968186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561" y="429927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4096032" y="1251641"/>
            <a:ext cx="777240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96512" y="124791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6" y="760396"/>
            <a:ext cx="8686800" cy="5890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760396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2686775" y="3927348"/>
            <a:ext cx="19220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7348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565773" y="453935"/>
            <a:ext cx="106870" cy="8320777"/>
          </a:xfrm>
          <a:prstGeom prst="bentConnector3">
            <a:avLst>
              <a:gd name="adj1" fmla="val 2277328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063" y="4299278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703" y="3698748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9225377" y="4576277"/>
            <a:ext cx="0" cy="5205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632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272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770D78D-C40A-494F-990A-EE34B22F3894}"/>
              </a:ext>
            </a:extLst>
          </p:cNvPr>
          <p:cNvSpPr/>
          <p:nvPr/>
        </p:nvSpPr>
        <p:spPr>
          <a:xfrm>
            <a:off x="4608776" y="1746504"/>
            <a:ext cx="1188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9C16A1-083C-4DC5-BE10-6C1D5D2AB111}"/>
              </a:ext>
            </a:extLst>
          </p:cNvPr>
          <p:cNvSpPr/>
          <p:nvPr/>
        </p:nvSpPr>
        <p:spPr>
          <a:xfrm>
            <a:off x="6254496" y="1746504"/>
            <a:ext cx="3474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BDAC8-77AD-4D8B-94E6-5692060878A2}"/>
              </a:ext>
            </a:extLst>
          </p:cNvPr>
          <p:cNvSpPr/>
          <p:nvPr/>
        </p:nvSpPr>
        <p:spPr>
          <a:xfrm>
            <a:off x="10185236" y="1746504"/>
            <a:ext cx="1188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56" name="TextBox 40">
            <a:extLst>
              <a:ext uri="{FF2B5EF4-FFF2-40B4-BE49-F238E27FC236}">
                <a16:creationId xmlns:a16="http://schemas.microsoft.com/office/drawing/2014/main" id="{0FD9E134-5EB5-40DB-934F-E2051D880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621" y="1476443"/>
            <a:ext cx="12033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26829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5469</TotalTime>
  <Words>120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TaskCat CI Quick Start architecture diagram</dc:title>
  <dc:creator>Lindsay, Troy</dc:creator>
  <cp:lastModifiedBy>Censullo, Christopher</cp:lastModifiedBy>
  <cp:revision>40</cp:revision>
  <dcterms:created xsi:type="dcterms:W3CDTF">2022-09-21T21:26:33Z</dcterms:created>
  <dcterms:modified xsi:type="dcterms:W3CDTF">2022-10-20T19:54:50Z</dcterms:modified>
</cp:coreProperties>
</file>