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A3E-CAB3-410A-9213-AB2A4784C8B7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97706" y="2427111"/>
            <a:ext cx="1765300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7653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289" y="2427111"/>
            <a:ext cx="621385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230610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715942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7146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2E8E7-7CB3-451C-AF1C-A7D09A6E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3963924"/>
            <a:ext cx="913025" cy="758952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657" y="39639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1915" y="4725924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45387" y="4468805"/>
            <a:ext cx="16202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37" y="4729659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330915" y="4468805"/>
            <a:ext cx="228374" cy="7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773147" y="4469561"/>
            <a:ext cx="22455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400" y="5359123"/>
            <a:ext cx="16546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4901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878" y="3976151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3518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19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99144" y="3963923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970" y="4730585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370982" y="4102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0" y="4559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635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319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</p:cNvCxnSpPr>
          <p:nvPr/>
        </p:nvCxnSpPr>
        <p:spPr>
          <a:xfrm>
            <a:off x="952088" y="4467832"/>
            <a:ext cx="1073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1" y="418843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04" y="4207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209260" y="4109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993" y="4559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695" y="71587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59044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4284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065163" y="3762376"/>
            <a:ext cx="3315048" cy="1375327"/>
            <a:chOff x="2677644" y="1567527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67527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8093289" y="-601491"/>
            <a:ext cx="188401" cy="11397229"/>
          </a:xfrm>
          <a:prstGeom prst="bentConnector3">
            <a:avLst>
              <a:gd name="adj1" fmla="val 1296972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</TotalTime>
  <Words>45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TaskCat CI Quick Start architecture diagram</dc:title>
  <dc:creator>Lindsay, Troy</dc:creator>
  <cp:lastModifiedBy>Lindsay, Troy</cp:lastModifiedBy>
  <cp:revision>17</cp:revision>
  <dcterms:created xsi:type="dcterms:W3CDTF">2022-09-21T21:26:33Z</dcterms:created>
  <dcterms:modified xsi:type="dcterms:W3CDTF">2022-09-22T23:03:25Z</dcterms:modified>
</cp:coreProperties>
</file>