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4e94c6c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4e94c6c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/>
          <p:nvPr/>
        </p:nvSpPr>
        <p:spPr>
          <a:xfrm>
            <a:off x="207875" y="268250"/>
            <a:ext cx="8845200" cy="4682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sz="1300"/>
          </a:p>
        </p:txBody>
      </p:sp>
      <p:sp>
        <p:nvSpPr>
          <p:cNvPr id="462" name="Google Shape;462;p21"/>
          <p:cNvSpPr/>
          <p:nvPr/>
        </p:nvSpPr>
        <p:spPr>
          <a:xfrm>
            <a:off x="1172028" y="1274150"/>
            <a:ext cx="7722000" cy="3552300"/>
          </a:xfrm>
          <a:prstGeom prst="rect">
            <a:avLst/>
          </a:prstGeom>
          <a:noFill/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 sz="1200"/>
          </a:p>
        </p:txBody>
      </p:sp>
      <p:sp>
        <p:nvSpPr>
          <p:cNvPr id="463" name="Google Shape;463;p21"/>
          <p:cNvSpPr/>
          <p:nvPr/>
        </p:nvSpPr>
        <p:spPr>
          <a:xfrm>
            <a:off x="1307803" y="1704550"/>
            <a:ext cx="2329200" cy="2982900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1</a:t>
            </a:r>
            <a:endParaRPr sz="1000"/>
          </a:p>
        </p:txBody>
      </p:sp>
      <p:pic>
        <p:nvPicPr>
          <p:cNvPr id="464" name="Google Shape;4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831" y="267190"/>
            <a:ext cx="300501" cy="2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1"/>
          <p:cNvSpPr/>
          <p:nvPr/>
        </p:nvSpPr>
        <p:spPr>
          <a:xfrm>
            <a:off x="1443905" y="2088250"/>
            <a:ext cx="2077200" cy="11736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/>
          </a:p>
        </p:txBody>
      </p:sp>
      <p:pic>
        <p:nvPicPr>
          <p:cNvPr id="466" name="Google Shape;4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940" y="2089499"/>
            <a:ext cx="274638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1"/>
          <p:cNvSpPr/>
          <p:nvPr/>
        </p:nvSpPr>
        <p:spPr>
          <a:xfrm>
            <a:off x="1440278" y="3360574"/>
            <a:ext cx="2083200" cy="12072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/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6792" y="3360325"/>
            <a:ext cx="274637" cy="274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21"/>
          <p:cNvGrpSpPr/>
          <p:nvPr/>
        </p:nvGrpSpPr>
        <p:grpSpPr>
          <a:xfrm>
            <a:off x="1357752" y="3761181"/>
            <a:ext cx="1059000" cy="570920"/>
            <a:chOff x="-224359" y="2791480"/>
            <a:chExt cx="1059000" cy="570920"/>
          </a:xfrm>
        </p:grpSpPr>
        <p:pic>
          <p:nvPicPr>
            <p:cNvPr id="470" name="Google Shape;470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019" y="2791480"/>
              <a:ext cx="344700" cy="34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21"/>
            <p:cNvSpPr txBox="1"/>
            <p:nvPr/>
          </p:nvSpPr>
          <p:spPr>
            <a:xfrm>
              <a:off x="-224359" y="3116100"/>
              <a:ext cx="105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EBS</a:t>
              </a:r>
              <a:endParaRPr sz="1200"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1202929" y="2453203"/>
            <a:ext cx="1427913" cy="779352"/>
            <a:chOff x="8765970" y="2299925"/>
            <a:chExt cx="1767000" cy="964664"/>
          </a:xfrm>
        </p:grpSpPr>
        <p:pic>
          <p:nvPicPr>
            <p:cNvPr id="473" name="Google Shape;473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15150" y="2299925"/>
              <a:ext cx="469518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21"/>
            <p:cNvSpPr txBox="1"/>
            <p:nvPr/>
          </p:nvSpPr>
          <p:spPr>
            <a:xfrm>
              <a:off x="8765970" y="2769289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NAT</a:t>
              </a:r>
              <a:endParaRPr sz="100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gateway</a:t>
              </a:r>
              <a:endParaRPr sz="1300"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4224729" y="1051903"/>
            <a:ext cx="1537893" cy="625178"/>
            <a:chOff x="-813216" y="2697126"/>
            <a:chExt cx="1659000" cy="647451"/>
          </a:xfrm>
        </p:grpSpPr>
        <p:sp>
          <p:nvSpPr>
            <p:cNvPr id="476" name="Google Shape;476;p21"/>
            <p:cNvSpPr/>
            <p:nvPr/>
          </p:nvSpPr>
          <p:spPr>
            <a:xfrm>
              <a:off x="-588945" y="3071126"/>
              <a:ext cx="1203600" cy="252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-209724" y="2714988"/>
              <a:ext cx="421500" cy="421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1"/>
            <p:cNvGrpSpPr/>
            <p:nvPr/>
          </p:nvGrpSpPr>
          <p:grpSpPr>
            <a:xfrm>
              <a:off x="-813216" y="2697126"/>
              <a:ext cx="1659000" cy="647451"/>
              <a:chOff x="7058233" y="954888"/>
              <a:chExt cx="1659000" cy="647451"/>
            </a:xfrm>
          </p:grpSpPr>
          <p:pic>
            <p:nvPicPr>
              <p:cNvPr id="479" name="Google Shape;479;p2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643863" y="954888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0" name="Google Shape;480;p21"/>
              <p:cNvSpPr txBox="1"/>
              <p:nvPr/>
            </p:nvSpPr>
            <p:spPr>
              <a:xfrm>
                <a:off x="7058233" y="1347339"/>
                <a:ext cx="1659000" cy="25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Internet</a:t>
                </a:r>
                <a:r>
                  <a:rPr lang="ko" sz="1000"/>
                  <a:t> </a:t>
                </a:r>
                <a:r>
                  <a:rPr lang="ko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gateway</a:t>
                </a:r>
                <a:endParaRPr sz="1300"/>
              </a:p>
            </p:txBody>
          </p:sp>
        </p:grpSp>
      </p:grpSp>
      <p:pic>
        <p:nvPicPr>
          <p:cNvPr id="481" name="Google Shape;481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73510" y="1274997"/>
            <a:ext cx="274625" cy="2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1"/>
          <p:cNvSpPr/>
          <p:nvPr/>
        </p:nvSpPr>
        <p:spPr>
          <a:xfrm>
            <a:off x="3822403" y="1704550"/>
            <a:ext cx="2400900" cy="2982900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ko" sz="1000">
                <a:solidFill>
                  <a:srgbClr val="5B9CD5"/>
                </a:solidFill>
              </a:rPr>
              <a:t>2</a:t>
            </a:r>
            <a:endParaRPr sz="1000"/>
          </a:p>
        </p:txBody>
      </p:sp>
      <p:sp>
        <p:nvSpPr>
          <p:cNvPr id="483" name="Google Shape;483;p21"/>
          <p:cNvSpPr/>
          <p:nvPr/>
        </p:nvSpPr>
        <p:spPr>
          <a:xfrm>
            <a:off x="3958578" y="2088250"/>
            <a:ext cx="2119200" cy="11736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/>
          </a:p>
        </p:txBody>
      </p:sp>
      <p:pic>
        <p:nvPicPr>
          <p:cNvPr id="484" name="Google Shape;48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4540" y="2089499"/>
            <a:ext cx="274638" cy="27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1"/>
          <p:cNvSpPr/>
          <p:nvPr/>
        </p:nvSpPr>
        <p:spPr>
          <a:xfrm>
            <a:off x="3954878" y="3360574"/>
            <a:ext cx="2125200" cy="12072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/>
          </a:p>
        </p:txBody>
      </p:sp>
      <p:pic>
        <p:nvPicPr>
          <p:cNvPr id="486" name="Google Shape;48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1392" y="3360325"/>
            <a:ext cx="274637" cy="274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21"/>
          <p:cNvGrpSpPr/>
          <p:nvPr/>
        </p:nvGrpSpPr>
        <p:grpSpPr>
          <a:xfrm>
            <a:off x="4874066" y="2452799"/>
            <a:ext cx="1427913" cy="779352"/>
            <a:chOff x="8765970" y="2299925"/>
            <a:chExt cx="1767000" cy="964664"/>
          </a:xfrm>
        </p:grpSpPr>
        <p:pic>
          <p:nvPicPr>
            <p:cNvPr id="488" name="Google Shape;488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15150" y="2299925"/>
              <a:ext cx="469518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21"/>
            <p:cNvSpPr txBox="1"/>
            <p:nvPr/>
          </p:nvSpPr>
          <p:spPr>
            <a:xfrm>
              <a:off x="8765970" y="2769289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NAT</a:t>
              </a:r>
              <a:endParaRPr sz="100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gateway</a:t>
              </a:r>
              <a:endParaRPr sz="1300"/>
            </a:p>
          </p:txBody>
        </p:sp>
      </p:grpSp>
      <p:grpSp>
        <p:nvGrpSpPr>
          <p:cNvPr id="490" name="Google Shape;490;p21"/>
          <p:cNvGrpSpPr/>
          <p:nvPr/>
        </p:nvGrpSpPr>
        <p:grpSpPr>
          <a:xfrm>
            <a:off x="5071668" y="3758981"/>
            <a:ext cx="1059000" cy="570920"/>
            <a:chOff x="-224359" y="2791480"/>
            <a:chExt cx="1059000" cy="570920"/>
          </a:xfrm>
        </p:grpSpPr>
        <p:pic>
          <p:nvPicPr>
            <p:cNvPr id="491" name="Google Shape;491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019" y="2791480"/>
              <a:ext cx="344700" cy="34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1"/>
            <p:cNvSpPr txBox="1"/>
            <p:nvPr/>
          </p:nvSpPr>
          <p:spPr>
            <a:xfrm>
              <a:off x="-224359" y="3116100"/>
              <a:ext cx="105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EBS</a:t>
              </a:r>
              <a:endParaRPr sz="1200"/>
            </a:p>
          </p:txBody>
        </p:sp>
      </p:grpSp>
      <p:sp>
        <p:nvSpPr>
          <p:cNvPr id="493" name="Google Shape;493;p21"/>
          <p:cNvSpPr/>
          <p:nvPr/>
        </p:nvSpPr>
        <p:spPr>
          <a:xfrm>
            <a:off x="2549378" y="3672425"/>
            <a:ext cx="2407800" cy="858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B86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TSC mode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94" name="Google Shape;494;p21"/>
          <p:cNvCxnSpPr/>
          <p:nvPr/>
        </p:nvCxnSpPr>
        <p:spPr>
          <a:xfrm rot="10800000">
            <a:off x="2230053" y="3920025"/>
            <a:ext cx="4992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grpSp>
        <p:nvGrpSpPr>
          <p:cNvPr id="495" name="Google Shape;495;p21"/>
          <p:cNvGrpSpPr/>
          <p:nvPr/>
        </p:nvGrpSpPr>
        <p:grpSpPr>
          <a:xfrm>
            <a:off x="2504009" y="3695513"/>
            <a:ext cx="1115700" cy="826872"/>
            <a:chOff x="6465504" y="2379858"/>
            <a:chExt cx="1115700" cy="826872"/>
          </a:xfrm>
        </p:grpSpPr>
        <p:sp>
          <p:nvSpPr>
            <p:cNvPr id="496" name="Google Shape;496;p21"/>
            <p:cNvSpPr txBox="1"/>
            <p:nvPr/>
          </p:nvSpPr>
          <p:spPr>
            <a:xfrm>
              <a:off x="6465504" y="2806530"/>
              <a:ext cx="111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Tibero i</a:t>
              </a: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nstance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(Primary)</a:t>
              </a:r>
              <a:endParaRPr sz="1000"/>
            </a:p>
          </p:txBody>
        </p:sp>
        <p:pic>
          <p:nvPicPr>
            <p:cNvPr id="497" name="Google Shape;497;p2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00209" y="237985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" name="Google Shape;498;p21"/>
          <p:cNvGrpSpPr/>
          <p:nvPr/>
        </p:nvGrpSpPr>
        <p:grpSpPr>
          <a:xfrm>
            <a:off x="3889040" y="3690425"/>
            <a:ext cx="1115700" cy="826872"/>
            <a:chOff x="6465504" y="2379858"/>
            <a:chExt cx="1115700" cy="826872"/>
          </a:xfrm>
        </p:grpSpPr>
        <p:sp>
          <p:nvSpPr>
            <p:cNvPr id="499" name="Google Shape;499;p21"/>
            <p:cNvSpPr txBox="1"/>
            <p:nvPr/>
          </p:nvSpPr>
          <p:spPr>
            <a:xfrm>
              <a:off x="6465504" y="2806530"/>
              <a:ext cx="111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Tibero i</a:t>
              </a: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nstance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(Standby)</a:t>
              </a:r>
              <a:endParaRPr sz="1000"/>
            </a:p>
          </p:txBody>
        </p:sp>
        <p:pic>
          <p:nvPicPr>
            <p:cNvPr id="500" name="Google Shape;500;p2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00209" y="237985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21"/>
          <p:cNvGrpSpPr/>
          <p:nvPr/>
        </p:nvGrpSpPr>
        <p:grpSpPr>
          <a:xfrm>
            <a:off x="5418815" y="386262"/>
            <a:ext cx="1059000" cy="599229"/>
            <a:chOff x="5755429" y="332614"/>
            <a:chExt cx="1059000" cy="599229"/>
          </a:xfrm>
        </p:grpSpPr>
        <p:pic>
          <p:nvPicPr>
            <p:cNvPr id="502" name="Google Shape;502;p2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088299" y="332614"/>
              <a:ext cx="402300" cy="40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21"/>
            <p:cNvSpPr txBox="1"/>
            <p:nvPr/>
          </p:nvSpPr>
          <p:spPr>
            <a:xfrm>
              <a:off x="5755429" y="685543"/>
              <a:ext cx="105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/>
            </a:p>
          </p:txBody>
        </p:sp>
      </p:grpSp>
      <p:cxnSp>
        <p:nvCxnSpPr>
          <p:cNvPr id="504" name="Google Shape;504;p21"/>
          <p:cNvCxnSpPr/>
          <p:nvPr/>
        </p:nvCxnSpPr>
        <p:spPr>
          <a:xfrm rot="10800000" flipH="1">
            <a:off x="4531833" y="590112"/>
            <a:ext cx="901800" cy="600"/>
          </a:xfrm>
          <a:prstGeom prst="straightConnector1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05" name="Google Shape;505;p21"/>
          <p:cNvSpPr/>
          <p:nvPr/>
        </p:nvSpPr>
        <p:spPr>
          <a:xfrm>
            <a:off x="6397526" y="1704550"/>
            <a:ext cx="2329200" cy="2982900"/>
          </a:xfrm>
          <a:prstGeom prst="rect">
            <a:avLst/>
          </a:prstGeom>
          <a:noFill/>
          <a:ln w="12700" cap="flat" cmpd="sng">
            <a:solidFill>
              <a:srgbClr val="5B9CD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Availability Zone </a:t>
            </a:r>
            <a:r>
              <a:rPr lang="ko" sz="1000">
                <a:solidFill>
                  <a:srgbClr val="5B9CD5"/>
                </a:solidFill>
              </a:rPr>
              <a:t>3</a:t>
            </a:r>
            <a:endParaRPr sz="1000"/>
          </a:p>
        </p:txBody>
      </p:sp>
      <p:sp>
        <p:nvSpPr>
          <p:cNvPr id="506" name="Google Shape;506;p21"/>
          <p:cNvSpPr/>
          <p:nvPr/>
        </p:nvSpPr>
        <p:spPr>
          <a:xfrm>
            <a:off x="6533628" y="2088250"/>
            <a:ext cx="2077200" cy="11736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200"/>
          </a:p>
        </p:txBody>
      </p:sp>
      <p:sp>
        <p:nvSpPr>
          <p:cNvPr id="507" name="Google Shape;507;p21"/>
          <p:cNvSpPr/>
          <p:nvPr/>
        </p:nvSpPr>
        <p:spPr>
          <a:xfrm>
            <a:off x="6530001" y="3360574"/>
            <a:ext cx="2083200" cy="12072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spcFirstLastPara="1" wrap="square" lIns="3383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Private subnet</a:t>
            </a:r>
            <a:endParaRPr sz="1200"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6893086" y="2407415"/>
            <a:ext cx="1427913" cy="779352"/>
            <a:chOff x="8765970" y="2299925"/>
            <a:chExt cx="1767000" cy="964664"/>
          </a:xfrm>
        </p:grpSpPr>
        <p:pic>
          <p:nvPicPr>
            <p:cNvPr id="509" name="Google Shape;509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15150" y="2299925"/>
              <a:ext cx="469518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21"/>
            <p:cNvSpPr txBox="1"/>
            <p:nvPr/>
          </p:nvSpPr>
          <p:spPr>
            <a:xfrm>
              <a:off x="8765970" y="2769289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NAT</a:t>
              </a:r>
              <a:endParaRPr sz="100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gateway</a:t>
              </a:r>
              <a:endParaRPr sz="1300"/>
            </a:p>
          </p:txBody>
        </p:sp>
      </p:grpSp>
      <p:grpSp>
        <p:nvGrpSpPr>
          <p:cNvPr id="511" name="Google Shape;511;p21"/>
          <p:cNvGrpSpPr/>
          <p:nvPr/>
        </p:nvGrpSpPr>
        <p:grpSpPr>
          <a:xfrm>
            <a:off x="6886182" y="3735538"/>
            <a:ext cx="1427913" cy="760019"/>
            <a:chOff x="3037493" y="1872097"/>
            <a:chExt cx="1767000" cy="940734"/>
          </a:xfrm>
        </p:grpSpPr>
        <p:pic>
          <p:nvPicPr>
            <p:cNvPr id="512" name="Google Shape;512;p2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685953" y="1872097"/>
              <a:ext cx="469516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21"/>
            <p:cNvSpPr txBox="1"/>
            <p:nvPr/>
          </p:nvSpPr>
          <p:spPr>
            <a:xfrm>
              <a:off x="3037493" y="2317531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232F3E"/>
                  </a:solidFill>
                </a:rPr>
                <a:t>Observer</a:t>
              </a:r>
              <a:endParaRPr sz="100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232F3E"/>
                  </a:solidFill>
                </a:rPr>
                <a:t>i</a:t>
              </a: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nstance</a:t>
              </a:r>
              <a:endParaRPr sz="1300"/>
            </a:p>
          </p:txBody>
        </p:sp>
      </p:grpSp>
      <p:pic>
        <p:nvPicPr>
          <p:cNvPr id="514" name="Google Shape;51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6358" y="2096205"/>
            <a:ext cx="274638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6504" y="3360325"/>
            <a:ext cx="274637" cy="2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735800" y="390139"/>
            <a:ext cx="392198" cy="39220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1"/>
          <p:cNvSpPr txBox="1"/>
          <p:nvPr/>
        </p:nvSpPr>
        <p:spPr>
          <a:xfrm>
            <a:off x="3346053" y="787249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EventBridge</a:t>
            </a:r>
            <a:endParaRPr sz="1200"/>
          </a:p>
        </p:txBody>
      </p:sp>
      <p:grpSp>
        <p:nvGrpSpPr>
          <p:cNvPr id="518" name="Google Shape;518;p21"/>
          <p:cNvGrpSpPr/>
          <p:nvPr/>
        </p:nvGrpSpPr>
        <p:grpSpPr>
          <a:xfrm>
            <a:off x="2336382" y="2468550"/>
            <a:ext cx="1427913" cy="760019"/>
            <a:chOff x="3037493" y="1872097"/>
            <a:chExt cx="1767000" cy="940734"/>
          </a:xfrm>
        </p:grpSpPr>
        <p:pic>
          <p:nvPicPr>
            <p:cNvPr id="519" name="Google Shape;519;p2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685953" y="1872097"/>
              <a:ext cx="469516" cy="46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21"/>
            <p:cNvSpPr txBox="1"/>
            <p:nvPr/>
          </p:nvSpPr>
          <p:spPr>
            <a:xfrm>
              <a:off x="3037493" y="2317531"/>
              <a:ext cx="17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232F3E"/>
                  </a:solidFill>
                </a:rPr>
                <a:t>Bastion</a:t>
              </a:r>
              <a:endParaRPr sz="1000">
                <a:solidFill>
                  <a:srgbClr val="232F3E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232F3E"/>
                  </a:solidFill>
                </a:rPr>
                <a:t>i</a:t>
              </a:r>
              <a:r>
                <a:rPr lang="ko" sz="1000" b="0" i="0" u="none" strike="noStrike" cap="none">
                  <a:solidFill>
                    <a:srgbClr val="232F3E"/>
                  </a:solidFill>
                  <a:latin typeface="Arial"/>
                  <a:ea typeface="Arial"/>
                  <a:cs typeface="Arial"/>
                  <a:sym typeface="Arial"/>
                </a:rPr>
                <a:t>nstance</a:t>
              </a:r>
              <a:endParaRPr sz="1300"/>
            </a:p>
          </p:txBody>
        </p:sp>
      </p:grpSp>
      <p:sp>
        <p:nvSpPr>
          <p:cNvPr id="521" name="Google Shape;521;p21"/>
          <p:cNvSpPr/>
          <p:nvPr/>
        </p:nvSpPr>
        <p:spPr>
          <a:xfrm>
            <a:off x="2549525" y="2431375"/>
            <a:ext cx="2407800" cy="779400"/>
          </a:xfrm>
          <a:prstGeom prst="rect">
            <a:avLst/>
          </a:prstGeom>
          <a:noFill/>
          <a:ln w="12700" cap="flat" cmpd="sng">
            <a:solidFill>
              <a:srgbClr val="D8661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8661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 Scaling</a:t>
            </a:r>
            <a:endParaRPr sz="1000">
              <a:solidFill>
                <a:srgbClr val="D8661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 sz="1200"/>
          </a:p>
        </p:txBody>
      </p:sp>
      <p:pic>
        <p:nvPicPr>
          <p:cNvPr id="522" name="Google Shape;522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94157" y="2434081"/>
            <a:ext cx="274625" cy="274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21"/>
          <p:cNvCxnSpPr/>
          <p:nvPr/>
        </p:nvCxnSpPr>
        <p:spPr>
          <a:xfrm rot="10800000">
            <a:off x="4782473" y="3920025"/>
            <a:ext cx="4992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grpSp>
        <p:nvGrpSpPr>
          <p:cNvPr id="524" name="Google Shape;524;p21"/>
          <p:cNvGrpSpPr/>
          <p:nvPr/>
        </p:nvGrpSpPr>
        <p:grpSpPr>
          <a:xfrm>
            <a:off x="260457" y="3021545"/>
            <a:ext cx="860700" cy="578533"/>
            <a:chOff x="916134" y="3745208"/>
            <a:chExt cx="860700" cy="578533"/>
          </a:xfrm>
        </p:grpSpPr>
        <p:pic>
          <p:nvPicPr>
            <p:cNvPr id="525" name="Google Shape;525;p2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201718" y="3745208"/>
              <a:ext cx="330675" cy="33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21"/>
            <p:cNvSpPr txBox="1"/>
            <p:nvPr/>
          </p:nvSpPr>
          <p:spPr>
            <a:xfrm>
              <a:off x="916134" y="4077441"/>
              <a:ext cx="860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S3</a:t>
              </a:r>
              <a:endParaRPr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화면 슬라이드 쇼(16:9)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</dc:creator>
  <cp:lastModifiedBy>DK</cp:lastModifiedBy>
  <cp:revision>1</cp:revision>
  <dcterms:modified xsi:type="dcterms:W3CDTF">2022-05-10T05:23:32Z</dcterms:modified>
</cp:coreProperties>
</file>