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2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4144-3B10-41AD-8FFF-1FE848580B9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2043043" y="1247423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1556027" y="760408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56027" y="76040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3" y="124901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9" y="1814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283" y="2577871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1958418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14789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3053154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877" y="4192380"/>
            <a:ext cx="679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5423465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134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005" y="4192380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250286" y="3989180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807420" y="3989180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798414" y="3989180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6021686" y="2220028"/>
            <a:ext cx="0" cy="3490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16764" y="3191796"/>
            <a:ext cx="4922" cy="56878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6021686" y="4838711"/>
            <a:ext cx="0" cy="1002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18" y="5356090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49228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582412" y="4453990"/>
            <a:ext cx="0" cy="4688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20" y="59705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898" y="6734139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6575202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9570902" y="5817755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7959820" y="6351552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2460961" y="4453989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4453990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806" y="5423465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3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670" y="6571344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8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648" y="5423465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894" y="6569757"/>
            <a:ext cx="113961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4426264" y="5167585"/>
            <a:ext cx="13668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4426264" y="6351552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3308136" y="5167585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297008" y="6351552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7173356" y="1958418"/>
            <a:ext cx="3804119" cy="154550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96" y="1955564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96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90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38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034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360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6250286" y="2797661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7992560" y="-38604"/>
            <a:ext cx="830771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9811011" y="3260449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V="1">
            <a:off x="9582412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3969064" y="1703671"/>
            <a:ext cx="1819100" cy="1120067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1735250" y="5156426"/>
            <a:ext cx="1095663" cy="1118121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8798414" y="2797661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7578820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FAA904-EB3D-493E-B863-49F306D0161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78821" y="7011138"/>
            <a:ext cx="0" cy="22705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585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22173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8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563" y="4513682"/>
            <a:ext cx="86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5136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4027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7650644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 flipV="1">
            <a:off x="7879244" y="3037295"/>
            <a:ext cx="1096576" cy="93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2761278" y="5400728"/>
            <a:ext cx="1695236" cy="1206557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366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37295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0">
            <a:extLst>
              <a:ext uri="{FF2B5EF4-FFF2-40B4-BE49-F238E27FC236}">
                <a16:creationId xmlns:a16="http://schemas.microsoft.com/office/drawing/2014/main" id="{B14732CA-4759-4FB6-9032-945FA7AD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150" y="5591925"/>
            <a:ext cx="1253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Urban.io lifecycle events and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474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34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39107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962" y="4462883"/>
            <a:ext cx="13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4628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4628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4628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356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7646996" y="4924548"/>
            <a:ext cx="3648" cy="25066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assets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24547"/>
            <a:ext cx="0" cy="2506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 rule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 action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7879244" y="3041963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41963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413" y="2641283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49" idx="1"/>
          </p:cNvCxnSpPr>
          <p:nvPr/>
        </p:nvCxnSpPr>
        <p:spPr>
          <a:xfrm>
            <a:off x="2527048" y="6090394"/>
            <a:ext cx="155951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96" y="6318994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measurements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48" y="5861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069848" y="21871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527048" y="2415758"/>
            <a:ext cx="23598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8">
            <a:extLst>
              <a:ext uri="{FF2B5EF4-FFF2-40B4-BE49-F238E27FC236}">
                <a16:creationId xmlns:a16="http://schemas.microsoft.com/office/drawing/2014/main" id="{A7DAEC6A-C67C-4FD8-815C-BBE6729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3" y="10190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A58A8CF-7D96-47A6-AE61-2A32D04D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7" y="1782646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1F90D4FA-1C34-4673-805C-1947C736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48" y="306822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79CAFAC-40F7-428E-8081-5A9CE231D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24" y="25887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77B538BC-346D-4327-8CC8-9BD4436B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694" y="4153739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776A8188-071C-4C88-BF04-D5807C35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7" y="3721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3C98BE45-7E57-4A0B-93CA-DC6F1598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88" y="1060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D2882447-B578-4CF8-9ADE-AB856C58B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76" y="182424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4101CEEE-2484-465A-8712-4BDB023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296" y="3068219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042894F7-5545-47E2-BC0F-1C00A160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8" y="26221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7253B77-FC58-43E2-B072-23620B29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296" y="3045994"/>
            <a:ext cx="7797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9" name="Graphic 81">
            <a:extLst>
              <a:ext uri="{FF2B5EF4-FFF2-40B4-BE49-F238E27FC236}">
                <a16:creationId xmlns:a16="http://schemas.microsoft.com/office/drawing/2014/main" id="{E27BACB3-3218-4056-BEA7-2EECAAE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26" y="2587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95C04CEE-D631-439C-9139-2CC0BE0C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24" y="10659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8A6D3811-220C-4A38-9DD5-D0C7DA0B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337" y="18279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9471C85-B170-4FED-806A-DE91D5F6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660" y="4048334"/>
            <a:ext cx="870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action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6BB340E7-FF55-4ABA-8E7C-655897BC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76" y="35911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7">
            <a:extLst>
              <a:ext uri="{FF2B5EF4-FFF2-40B4-BE49-F238E27FC236}">
                <a16:creationId xmlns:a16="http://schemas.microsoft.com/office/drawing/2014/main" id="{D2C1DCD0-DAF3-48E4-94D4-4B85A7A2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30" y="1068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C298947-775D-4FB6-842A-C8B394D5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847" y="1831668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939AC3-A389-4C45-8652-740BC289A3F2}"/>
              </a:ext>
            </a:extLst>
          </p:cNvPr>
          <p:cNvSpPr/>
          <p:nvPr/>
        </p:nvSpPr>
        <p:spPr>
          <a:xfrm>
            <a:off x="9822731" y="2700546"/>
            <a:ext cx="2681162" cy="8905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468DB88-D025-45AB-A2C6-51CCB5D11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1" y="2698972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442C30-8D30-4577-8A45-988CB21C3443}"/>
              </a:ext>
            </a:extLst>
          </p:cNvPr>
          <p:cNvSpPr/>
          <p:nvPr/>
        </p:nvSpPr>
        <p:spPr>
          <a:xfrm>
            <a:off x="9822730" y="942524"/>
            <a:ext cx="2681163" cy="89534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9935B5F-F8DD-4AE9-BDF5-7AAD3F54BC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0" y="93966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0;geb4a445578_1_1">
            <a:extLst>
              <a:ext uri="{FF2B5EF4-FFF2-40B4-BE49-F238E27FC236}">
                <a16:creationId xmlns:a16="http://schemas.microsoft.com/office/drawing/2014/main" id="{C2F62EDF-5B31-4934-8A73-F6A819A10118}"/>
              </a:ext>
            </a:extLst>
          </p:cNvPr>
          <p:cNvSpPr/>
          <p:nvPr/>
        </p:nvSpPr>
        <p:spPr>
          <a:xfrm>
            <a:off x="4632194" y="494117"/>
            <a:ext cx="7204200" cy="5936100"/>
          </a:xfrm>
          <a:prstGeom prst="rect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71;geb4a445578_1_1">
            <a:extLst>
              <a:ext uri="{FF2B5EF4-FFF2-40B4-BE49-F238E27FC236}">
                <a16:creationId xmlns:a16="http://schemas.microsoft.com/office/drawing/2014/main" id="{DCFADAE0-713E-4D12-A550-6AB7BD57CD34}"/>
              </a:ext>
            </a:extLst>
          </p:cNvPr>
          <p:cNvGrpSpPr/>
          <p:nvPr/>
        </p:nvGrpSpPr>
        <p:grpSpPr>
          <a:xfrm>
            <a:off x="4295476" y="3626606"/>
            <a:ext cx="6268510" cy="2311337"/>
            <a:chOff x="4236087" y="3265778"/>
            <a:chExt cx="6268510" cy="2311337"/>
          </a:xfrm>
        </p:grpSpPr>
        <p:pic>
          <p:nvPicPr>
            <p:cNvPr id="10" name="Google Shape;172;geb4a445578_1_1">
              <a:extLst>
                <a:ext uri="{FF2B5EF4-FFF2-40B4-BE49-F238E27FC236}">
                  <a16:creationId xmlns:a16="http://schemas.microsoft.com/office/drawing/2014/main" id="{012993B0-A7E8-4B46-9DEC-B6A226757F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376122" y="4329234"/>
              <a:ext cx="714813" cy="671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Google Shape;173;geb4a445578_1_1">
              <a:extLst>
                <a:ext uri="{FF2B5EF4-FFF2-40B4-BE49-F238E27FC236}">
                  <a16:creationId xmlns:a16="http://schemas.microsoft.com/office/drawing/2014/main" id="{54329E4C-DB3D-4273-A867-67E631F12A6B}"/>
                </a:ext>
              </a:extLst>
            </p:cNvPr>
            <p:cNvCxnSpPr/>
            <p:nvPr/>
          </p:nvCxnSpPr>
          <p:spPr>
            <a:xfrm>
              <a:off x="5675050" y="3823831"/>
              <a:ext cx="7800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174;geb4a445578_1_1">
              <a:extLst>
                <a:ext uri="{FF2B5EF4-FFF2-40B4-BE49-F238E27FC236}">
                  <a16:creationId xmlns:a16="http://schemas.microsoft.com/office/drawing/2014/main" id="{E397E578-193A-4089-AB43-522A6F0EE9B2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6888196" y="3814952"/>
              <a:ext cx="519300" cy="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" name="Google Shape;176;geb4a445578_1_1">
              <a:extLst>
                <a:ext uri="{FF2B5EF4-FFF2-40B4-BE49-F238E27FC236}">
                  <a16:creationId xmlns:a16="http://schemas.microsoft.com/office/drawing/2014/main" id="{47FE8794-EAAC-47CD-9BE5-2C95FE4E6615}"/>
                </a:ext>
              </a:extLst>
            </p:cNvPr>
            <p:cNvSpPr txBox="1"/>
            <p:nvPr/>
          </p:nvSpPr>
          <p:spPr>
            <a:xfrm>
              <a:off x="4928644" y="3969068"/>
              <a:ext cx="114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77;geb4a445578_1_1">
              <a:extLst>
                <a:ext uri="{FF2B5EF4-FFF2-40B4-BE49-F238E27FC236}">
                  <a16:creationId xmlns:a16="http://schemas.microsoft.com/office/drawing/2014/main" id="{FF608555-E3C4-44B8-AF4B-3EBF54DB563B}"/>
                </a:ext>
              </a:extLst>
            </p:cNvPr>
            <p:cNvSpPr txBox="1"/>
            <p:nvPr/>
          </p:nvSpPr>
          <p:spPr>
            <a:xfrm>
              <a:off x="8950597" y="3313815"/>
              <a:ext cx="155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IoT SiteWise</a:t>
              </a:r>
              <a:endParaRPr/>
            </a:p>
          </p:txBody>
        </p:sp>
        <p:pic>
          <p:nvPicPr>
            <p:cNvPr id="15" name="Google Shape;178;geb4a445578_1_1">
              <a:extLst>
                <a:ext uri="{FF2B5EF4-FFF2-40B4-BE49-F238E27FC236}">
                  <a16:creationId xmlns:a16="http://schemas.microsoft.com/office/drawing/2014/main" id="{1119D296-58F5-421F-88F6-33066D8377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6303" y="3265778"/>
              <a:ext cx="362505" cy="34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79;geb4a445578_1_1">
              <a:extLst>
                <a:ext uri="{FF2B5EF4-FFF2-40B4-BE49-F238E27FC236}">
                  <a16:creationId xmlns:a16="http://schemas.microsoft.com/office/drawing/2014/main" id="{6F946EF6-E73C-4795-B875-3D39F74856FC}"/>
                </a:ext>
              </a:extLst>
            </p:cNvPr>
            <p:cNvSpPr/>
            <p:nvPr/>
          </p:nvSpPr>
          <p:spPr>
            <a:xfrm>
              <a:off x="4698821" y="3277915"/>
              <a:ext cx="2483700" cy="2299200"/>
            </a:xfrm>
            <a:prstGeom prst="rect">
              <a:avLst/>
            </a:prstGeom>
            <a:noFill/>
            <a:ln w="12700" cap="flat" cmpd="sng">
              <a:solidFill>
                <a:srgbClr val="8FA7C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146300" tIns="146300" rIns="146300" bIns="731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80;geb4a445578_1_1">
              <a:extLst>
                <a:ext uri="{FF2B5EF4-FFF2-40B4-BE49-F238E27FC236}">
                  <a16:creationId xmlns:a16="http://schemas.microsoft.com/office/drawing/2014/main" id="{703C1448-85B4-455B-AEA1-3A6A8A9C1B1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0086" y="3571389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75;geb4a445578_1_1">
              <a:extLst>
                <a:ext uri="{FF2B5EF4-FFF2-40B4-BE49-F238E27FC236}">
                  <a16:creationId xmlns:a16="http://schemas.microsoft.com/office/drawing/2014/main" id="{61802683-E65B-427C-A536-2B4BB447584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43690" y="3606224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81;geb4a445578_1_1">
              <a:extLst>
                <a:ext uri="{FF2B5EF4-FFF2-40B4-BE49-F238E27FC236}">
                  <a16:creationId xmlns:a16="http://schemas.microsoft.com/office/drawing/2014/main" id="{0B7771C2-CE72-47A4-8F26-1459B7A991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8308" y="4540806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82;geb4a445578_1_1">
              <a:extLst>
                <a:ext uri="{FF2B5EF4-FFF2-40B4-BE49-F238E27FC236}">
                  <a16:creationId xmlns:a16="http://schemas.microsoft.com/office/drawing/2014/main" id="{524386F5-3CF1-4335-95CC-86434952011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8131" y="4554265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83;geb4a445578_1_1">
              <a:extLst>
                <a:ext uri="{FF2B5EF4-FFF2-40B4-BE49-F238E27FC236}">
                  <a16:creationId xmlns:a16="http://schemas.microsoft.com/office/drawing/2014/main" id="{E24F98BC-91A9-405B-A68D-CA45BFF7BDD7}"/>
                </a:ext>
              </a:extLst>
            </p:cNvPr>
            <p:cNvSpPr txBox="1"/>
            <p:nvPr/>
          </p:nvSpPr>
          <p:spPr>
            <a:xfrm>
              <a:off x="4928644" y="4917049"/>
              <a:ext cx="12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184;geb4a445578_1_1">
              <a:extLst>
                <a:ext uri="{FF2B5EF4-FFF2-40B4-BE49-F238E27FC236}">
                  <a16:creationId xmlns:a16="http://schemas.microsoft.com/office/drawing/2014/main" id="{34F8FCB5-5F57-4C29-82FB-E4FF0C7050F2}"/>
                </a:ext>
              </a:extLst>
            </p:cNvPr>
            <p:cNvCxnSpPr/>
            <p:nvPr/>
          </p:nvCxnSpPr>
          <p:spPr>
            <a:xfrm>
              <a:off x="4812368" y="4376076"/>
              <a:ext cx="604200" cy="398100"/>
            </a:xfrm>
            <a:prstGeom prst="bentConnector3">
              <a:avLst>
                <a:gd name="adj1" fmla="val -964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85;geb4a445578_1_1">
              <a:extLst>
                <a:ext uri="{FF2B5EF4-FFF2-40B4-BE49-F238E27FC236}">
                  <a16:creationId xmlns:a16="http://schemas.microsoft.com/office/drawing/2014/main" id="{4E04B4B6-232E-47AE-9CD3-395231E53BFD}"/>
                </a:ext>
              </a:extLst>
            </p:cNvPr>
            <p:cNvCxnSpPr>
              <a:endCxn id="20" idx="1"/>
            </p:cNvCxnSpPr>
            <p:nvPr/>
          </p:nvCxnSpPr>
          <p:spPr>
            <a:xfrm rot="10800000" flipH="1">
              <a:off x="5710031" y="4762993"/>
              <a:ext cx="6681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Google Shape;186;geb4a445578_1_1">
              <a:extLst>
                <a:ext uri="{FF2B5EF4-FFF2-40B4-BE49-F238E27FC236}">
                  <a16:creationId xmlns:a16="http://schemas.microsoft.com/office/drawing/2014/main" id="{63703533-FE35-4C60-B8A4-76136EE63B46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822637" y="4762993"/>
              <a:ext cx="2576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87;geb4a445578_1_1">
              <a:extLst>
                <a:ext uri="{FF2B5EF4-FFF2-40B4-BE49-F238E27FC236}">
                  <a16:creationId xmlns:a16="http://schemas.microsoft.com/office/drawing/2014/main" id="{676921CA-A3A6-46AB-9744-9474F50DD40F}"/>
                </a:ext>
              </a:extLst>
            </p:cNvPr>
            <p:cNvSpPr txBox="1"/>
            <p:nvPr/>
          </p:nvSpPr>
          <p:spPr>
            <a:xfrm>
              <a:off x="5961207" y="4026229"/>
              <a:ext cx="130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8;geb4a445578_1_1">
              <a:extLst>
                <a:ext uri="{FF2B5EF4-FFF2-40B4-BE49-F238E27FC236}">
                  <a16:creationId xmlns:a16="http://schemas.microsoft.com/office/drawing/2014/main" id="{98B7FA64-A5BB-4CE0-9951-1234EB6C5DA0}"/>
                </a:ext>
              </a:extLst>
            </p:cNvPr>
            <p:cNvSpPr txBox="1"/>
            <p:nvPr/>
          </p:nvSpPr>
          <p:spPr>
            <a:xfrm>
              <a:off x="5989033" y="4921260"/>
              <a:ext cx="124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 Action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189;geb4a445578_1_1">
              <a:extLst>
                <a:ext uri="{FF2B5EF4-FFF2-40B4-BE49-F238E27FC236}">
                  <a16:creationId xmlns:a16="http://schemas.microsoft.com/office/drawing/2014/main" id="{DC904F0A-0C1D-443A-B7A3-26CD7DB0E908}"/>
                </a:ext>
              </a:extLst>
            </p:cNvPr>
            <p:cNvCxnSpPr/>
            <p:nvPr/>
          </p:nvCxnSpPr>
          <p:spPr>
            <a:xfrm rot="10800000" flipH="1">
              <a:off x="4236087" y="3797423"/>
              <a:ext cx="1156800" cy="578700"/>
            </a:xfrm>
            <a:prstGeom prst="bentConnector3">
              <a:avLst>
                <a:gd name="adj1" fmla="val 44866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8" name="Google Shape;190;geb4a445578_1_1">
            <a:extLst>
              <a:ext uri="{FF2B5EF4-FFF2-40B4-BE49-F238E27FC236}">
                <a16:creationId xmlns:a16="http://schemas.microsoft.com/office/drawing/2014/main" id="{EC4605EB-FA41-422C-8D4B-429EB62B4A10}"/>
              </a:ext>
            </a:extLst>
          </p:cNvPr>
          <p:cNvSpPr/>
          <p:nvPr/>
        </p:nvSpPr>
        <p:spPr>
          <a:xfrm>
            <a:off x="3864249" y="102225"/>
            <a:ext cx="8166300" cy="648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29" name="Google Shape;191;geb4a445578_1_1">
            <a:extLst>
              <a:ext uri="{FF2B5EF4-FFF2-40B4-BE49-F238E27FC236}">
                <a16:creationId xmlns:a16="http://schemas.microsoft.com/office/drawing/2014/main" id="{EB15AAD4-B92C-4F61-9EF3-7E339DCDC85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14842" y="10221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92;geb4a445578_1_1">
            <a:extLst>
              <a:ext uri="{FF2B5EF4-FFF2-40B4-BE49-F238E27FC236}">
                <a16:creationId xmlns:a16="http://schemas.microsoft.com/office/drawing/2014/main" id="{091DDC5F-7527-4031-8421-E6F24E777B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2194" y="504186"/>
            <a:ext cx="36285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;geb4a445578_1_1">
            <a:extLst>
              <a:ext uri="{FF2B5EF4-FFF2-40B4-BE49-F238E27FC236}">
                <a16:creationId xmlns:a16="http://schemas.microsoft.com/office/drawing/2014/main" id="{BE0E25F6-D6F8-467C-B79C-A5FD142101DA}"/>
              </a:ext>
            </a:extLst>
          </p:cNvPr>
          <p:cNvSpPr txBox="1"/>
          <p:nvPr/>
        </p:nvSpPr>
        <p:spPr>
          <a:xfrm>
            <a:off x="4914353" y="492574"/>
            <a:ext cx="206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cxnSp>
        <p:nvCxnSpPr>
          <p:cNvPr id="32" name="Google Shape;194;geb4a445578_1_1">
            <a:extLst>
              <a:ext uri="{FF2B5EF4-FFF2-40B4-BE49-F238E27FC236}">
                <a16:creationId xmlns:a16="http://schemas.microsoft.com/office/drawing/2014/main" id="{66FE5FF3-2512-48CF-8831-1EF38878CABA}"/>
              </a:ext>
            </a:extLst>
          </p:cNvPr>
          <p:cNvCxnSpPr>
            <a:stCxn id="63" idx="3"/>
            <a:endCxn id="56" idx="1"/>
          </p:cNvCxnSpPr>
          <p:nvPr/>
        </p:nvCxnSpPr>
        <p:spPr>
          <a:xfrm>
            <a:off x="7915480" y="3082519"/>
            <a:ext cx="612300" cy="39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197;geb4a445578_1_1">
            <a:extLst>
              <a:ext uri="{FF2B5EF4-FFF2-40B4-BE49-F238E27FC236}">
                <a16:creationId xmlns:a16="http://schemas.microsoft.com/office/drawing/2014/main" id="{AE957D15-6DA8-46A8-9C78-ADE135F98AFA}"/>
              </a:ext>
            </a:extLst>
          </p:cNvPr>
          <p:cNvSpPr txBox="1"/>
          <p:nvPr/>
        </p:nvSpPr>
        <p:spPr>
          <a:xfrm>
            <a:off x="7282999" y="3276774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98;geb4a445578_1_1">
            <a:extLst>
              <a:ext uri="{FF2B5EF4-FFF2-40B4-BE49-F238E27FC236}">
                <a16:creationId xmlns:a16="http://schemas.microsoft.com/office/drawing/2014/main" id="{F7B77747-BC25-400A-9C92-9AD2BE443086}"/>
              </a:ext>
            </a:extLst>
          </p:cNvPr>
          <p:cNvSpPr txBox="1"/>
          <p:nvPr/>
        </p:nvSpPr>
        <p:spPr>
          <a:xfrm>
            <a:off x="8258336" y="3288800"/>
            <a:ext cx="117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Model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99;geb4a445578_1_1">
            <a:extLst>
              <a:ext uri="{FF2B5EF4-FFF2-40B4-BE49-F238E27FC236}">
                <a16:creationId xmlns:a16="http://schemas.microsoft.com/office/drawing/2014/main" id="{16641C97-59B2-40A1-BCCE-15E16CFC434C}"/>
              </a:ext>
            </a:extLst>
          </p:cNvPr>
          <p:cNvSpPr txBox="1"/>
          <p:nvPr/>
        </p:nvSpPr>
        <p:spPr>
          <a:xfrm>
            <a:off x="8676068" y="674574"/>
            <a:ext cx="9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200;geb4a445578_1_1">
            <a:extLst>
              <a:ext uri="{FF2B5EF4-FFF2-40B4-BE49-F238E27FC236}">
                <a16:creationId xmlns:a16="http://schemas.microsoft.com/office/drawing/2014/main" id="{2928045D-069C-4C29-B9C3-A8FA1C3034A8}"/>
              </a:ext>
            </a:extLst>
          </p:cNvPr>
          <p:cNvCxnSpPr>
            <a:stCxn id="56" idx="0"/>
          </p:cNvCxnSpPr>
          <p:nvPr/>
        </p:nvCxnSpPr>
        <p:spPr>
          <a:xfrm rot="10800000">
            <a:off x="8791378" y="2015732"/>
            <a:ext cx="6600" cy="8007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201;geb4a445578_1_1">
            <a:extLst>
              <a:ext uri="{FF2B5EF4-FFF2-40B4-BE49-F238E27FC236}">
                <a16:creationId xmlns:a16="http://schemas.microsoft.com/office/drawing/2014/main" id="{32C62A90-6948-477C-A7FF-20F08CB14573}"/>
              </a:ext>
            </a:extLst>
          </p:cNvPr>
          <p:cNvSpPr txBox="1"/>
          <p:nvPr/>
        </p:nvSpPr>
        <p:spPr>
          <a:xfrm>
            <a:off x="7322346" y="459102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02;geb4a445578_1_1">
            <a:extLst>
              <a:ext uri="{FF2B5EF4-FFF2-40B4-BE49-F238E27FC236}">
                <a16:creationId xmlns:a16="http://schemas.microsoft.com/office/drawing/2014/main" id="{AC6E5D69-2917-4F7C-AF85-C0C245BC25C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17597" y="721688"/>
            <a:ext cx="341450" cy="3206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03;geb4a445578_1_1">
            <a:extLst>
              <a:ext uri="{FF2B5EF4-FFF2-40B4-BE49-F238E27FC236}">
                <a16:creationId xmlns:a16="http://schemas.microsoft.com/office/drawing/2014/main" id="{FA8F0C36-6DC6-4FD6-B452-73E416C3C50C}"/>
              </a:ext>
            </a:extLst>
          </p:cNvPr>
          <p:cNvSpPr/>
          <p:nvPr/>
        </p:nvSpPr>
        <p:spPr>
          <a:xfrm>
            <a:off x="8411904" y="704788"/>
            <a:ext cx="3327600" cy="1702500"/>
          </a:xfrm>
          <a:prstGeom prst="rect">
            <a:avLst/>
          </a:prstGeom>
          <a:noFill/>
          <a:ln w="12700" cap="flat" cmpd="sng">
            <a:solidFill>
              <a:srgbClr val="8FA7C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46300" tIns="146300" rIns="146300" bIns="7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04;geb4a445578_1_1">
            <a:extLst>
              <a:ext uri="{FF2B5EF4-FFF2-40B4-BE49-F238E27FC236}">
                <a16:creationId xmlns:a16="http://schemas.microsoft.com/office/drawing/2014/main" id="{8A292696-C144-401A-B35E-6E21749B79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11940" y="1650995"/>
            <a:ext cx="440732" cy="3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05;geb4a445578_1_1">
            <a:extLst>
              <a:ext uri="{FF2B5EF4-FFF2-40B4-BE49-F238E27FC236}">
                <a16:creationId xmlns:a16="http://schemas.microsoft.com/office/drawing/2014/main" id="{8B01863D-DFFD-46EC-A5E1-0A3C9D12837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72876" y="1606166"/>
            <a:ext cx="464628" cy="4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06;geb4a445578_1_1">
            <a:extLst>
              <a:ext uri="{FF2B5EF4-FFF2-40B4-BE49-F238E27FC236}">
                <a16:creationId xmlns:a16="http://schemas.microsoft.com/office/drawing/2014/main" id="{7FEC35E6-9600-4D94-AC7D-7583A9D1432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142058" y="1591273"/>
            <a:ext cx="48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07;geb4a445578_1_1">
            <a:extLst>
              <a:ext uri="{FF2B5EF4-FFF2-40B4-BE49-F238E27FC236}">
                <a16:creationId xmlns:a16="http://schemas.microsoft.com/office/drawing/2014/main" id="{A4DC2CB3-1D5C-46C0-9E2F-3192517F8B8A}"/>
              </a:ext>
            </a:extLst>
          </p:cNvPr>
          <p:cNvSpPr txBox="1"/>
          <p:nvPr/>
        </p:nvSpPr>
        <p:spPr>
          <a:xfrm>
            <a:off x="5356192" y="2051985"/>
            <a:ext cx="88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pic>
        <p:nvPicPr>
          <p:cNvPr id="44" name="Google Shape;208;geb4a445578_1_1">
            <a:extLst>
              <a:ext uri="{FF2B5EF4-FFF2-40B4-BE49-F238E27FC236}">
                <a16:creationId xmlns:a16="http://schemas.microsoft.com/office/drawing/2014/main" id="{98A88D20-22A4-4499-B72E-624C55F9CC7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7047" y="1523615"/>
            <a:ext cx="600317" cy="56672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09;geb4a445578_1_1">
            <a:extLst>
              <a:ext uri="{FF2B5EF4-FFF2-40B4-BE49-F238E27FC236}">
                <a16:creationId xmlns:a16="http://schemas.microsoft.com/office/drawing/2014/main" id="{A86C939C-5E79-4DCF-B545-2F6C96AE8B65}"/>
              </a:ext>
            </a:extLst>
          </p:cNvPr>
          <p:cNvSpPr txBox="1"/>
          <p:nvPr/>
        </p:nvSpPr>
        <p:spPr>
          <a:xfrm>
            <a:off x="6957743" y="459696"/>
            <a:ext cx="13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10;geb4a445578_1_1">
            <a:extLst>
              <a:ext uri="{FF2B5EF4-FFF2-40B4-BE49-F238E27FC236}">
                <a16:creationId xmlns:a16="http://schemas.microsoft.com/office/drawing/2014/main" id="{7AEFB227-BD65-494B-8B88-DBF6AA11C39A}"/>
              </a:ext>
            </a:extLst>
          </p:cNvPr>
          <p:cNvSpPr txBox="1"/>
          <p:nvPr/>
        </p:nvSpPr>
        <p:spPr>
          <a:xfrm>
            <a:off x="10831758" y="2010990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1;geb4a445578_1_1">
            <a:extLst>
              <a:ext uri="{FF2B5EF4-FFF2-40B4-BE49-F238E27FC236}">
                <a16:creationId xmlns:a16="http://schemas.microsoft.com/office/drawing/2014/main" id="{3626509F-B68D-4818-A892-20769FE109B8}"/>
              </a:ext>
            </a:extLst>
          </p:cNvPr>
          <p:cNvSpPr txBox="1"/>
          <p:nvPr/>
        </p:nvSpPr>
        <p:spPr>
          <a:xfrm>
            <a:off x="8357013" y="1159115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2;geb4a445578_1_1">
            <a:extLst>
              <a:ext uri="{FF2B5EF4-FFF2-40B4-BE49-F238E27FC236}">
                <a16:creationId xmlns:a16="http://schemas.microsoft.com/office/drawing/2014/main" id="{836E8E9A-2FD9-4805-AD11-DECECCFA41DA}"/>
              </a:ext>
            </a:extLst>
          </p:cNvPr>
          <p:cNvSpPr txBox="1"/>
          <p:nvPr/>
        </p:nvSpPr>
        <p:spPr>
          <a:xfrm>
            <a:off x="10400266" y="1144501"/>
            <a:ext cx="67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geb4a445578_1_1">
            <a:extLst>
              <a:ext uri="{FF2B5EF4-FFF2-40B4-BE49-F238E27FC236}">
                <a16:creationId xmlns:a16="http://schemas.microsoft.com/office/drawing/2014/main" id="{AF609528-D535-42C5-BCDB-D6AFC1B1CBF1}"/>
              </a:ext>
            </a:extLst>
          </p:cNvPr>
          <p:cNvSpPr txBox="1"/>
          <p:nvPr/>
        </p:nvSpPr>
        <p:spPr>
          <a:xfrm>
            <a:off x="9239424" y="2015554"/>
            <a:ext cx="77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</p:txBody>
      </p:sp>
      <p:sp>
        <p:nvSpPr>
          <p:cNvPr id="50" name="Google Shape;214;geb4a445578_1_1">
            <a:extLst>
              <a:ext uri="{FF2B5EF4-FFF2-40B4-BE49-F238E27FC236}">
                <a16:creationId xmlns:a16="http://schemas.microsoft.com/office/drawing/2014/main" id="{DD361BA3-5132-4868-BBE2-E3E8D2F6098A}"/>
              </a:ext>
            </a:extLst>
          </p:cNvPr>
          <p:cNvSpPr txBox="1"/>
          <p:nvPr/>
        </p:nvSpPr>
        <p:spPr>
          <a:xfrm>
            <a:off x="9312977" y="2652166"/>
            <a:ext cx="103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5;geb4a445578_1_1">
            <a:extLst>
              <a:ext uri="{FF2B5EF4-FFF2-40B4-BE49-F238E27FC236}">
                <a16:creationId xmlns:a16="http://schemas.microsoft.com/office/drawing/2014/main" id="{F3C3D0B3-5FE2-4C1F-BF4D-6047FF43BD7E}"/>
              </a:ext>
            </a:extLst>
          </p:cNvPr>
          <p:cNvSpPr txBox="1"/>
          <p:nvPr/>
        </p:nvSpPr>
        <p:spPr>
          <a:xfrm>
            <a:off x="10720938" y="3182538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6;geb4a445578_1_1">
            <a:extLst>
              <a:ext uri="{FF2B5EF4-FFF2-40B4-BE49-F238E27FC236}">
                <a16:creationId xmlns:a16="http://schemas.microsoft.com/office/drawing/2014/main" id="{BC94EBE5-12F1-4BA7-8A2F-50F170C6A75C}"/>
              </a:ext>
            </a:extLst>
          </p:cNvPr>
          <p:cNvSpPr txBox="1"/>
          <p:nvPr/>
        </p:nvSpPr>
        <p:spPr>
          <a:xfrm>
            <a:off x="10432110" y="5654251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7;geb4a445578_1_1">
            <a:extLst>
              <a:ext uri="{FF2B5EF4-FFF2-40B4-BE49-F238E27FC236}">
                <a16:creationId xmlns:a16="http://schemas.microsoft.com/office/drawing/2014/main" id="{529500B0-C8FF-43E5-98FC-B064E6A4F3F9}"/>
              </a:ext>
            </a:extLst>
          </p:cNvPr>
          <p:cNvSpPr txBox="1"/>
          <p:nvPr/>
        </p:nvSpPr>
        <p:spPr>
          <a:xfrm>
            <a:off x="10381000" y="412988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218;geb4a445578_1_1">
            <a:extLst>
              <a:ext uri="{FF2B5EF4-FFF2-40B4-BE49-F238E27FC236}">
                <a16:creationId xmlns:a16="http://schemas.microsoft.com/office/drawing/2014/main" id="{FF276E1E-B10D-4FF2-AFFB-C6CFFD74B05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42185" y="839361"/>
            <a:ext cx="474857" cy="47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19;geb4a445578_1_1">
            <a:extLst>
              <a:ext uri="{FF2B5EF4-FFF2-40B4-BE49-F238E27FC236}">
                <a16:creationId xmlns:a16="http://schemas.microsoft.com/office/drawing/2014/main" id="{6BAD3073-9D7A-48BA-94CC-2E4BDF15375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7452" y="1581008"/>
            <a:ext cx="460046" cy="4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96;geb4a445578_1_1">
            <a:extLst>
              <a:ext uri="{FF2B5EF4-FFF2-40B4-BE49-F238E27FC236}">
                <a16:creationId xmlns:a16="http://schemas.microsoft.com/office/drawing/2014/main" id="{A823B8FB-6663-4089-AC3C-DE6A621A304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27900" y="2816432"/>
            <a:ext cx="540157" cy="5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220;geb4a445578_1_1">
            <a:extLst>
              <a:ext uri="{FF2B5EF4-FFF2-40B4-BE49-F238E27FC236}">
                <a16:creationId xmlns:a16="http://schemas.microsoft.com/office/drawing/2014/main" id="{3D7B8A06-5ED9-41BE-9247-A07430E99CA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90805" y="2881432"/>
            <a:ext cx="390832" cy="3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21;geb4a445578_1_1">
            <a:extLst>
              <a:ext uri="{FF2B5EF4-FFF2-40B4-BE49-F238E27FC236}">
                <a16:creationId xmlns:a16="http://schemas.microsoft.com/office/drawing/2014/main" id="{B51C80D8-07F9-4F7A-B211-6D8EF0E5B53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4113" y="4005215"/>
            <a:ext cx="645501" cy="6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222;geb4a445578_1_1">
            <a:extLst>
              <a:ext uri="{FF2B5EF4-FFF2-40B4-BE49-F238E27FC236}">
                <a16:creationId xmlns:a16="http://schemas.microsoft.com/office/drawing/2014/main" id="{E907C194-4791-46FC-9B5F-70B23D38A59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79035" y="4826023"/>
            <a:ext cx="399395" cy="3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223;geb4a445578_1_1">
            <a:extLst>
              <a:ext uri="{FF2B5EF4-FFF2-40B4-BE49-F238E27FC236}">
                <a16:creationId xmlns:a16="http://schemas.microsoft.com/office/drawing/2014/main" id="{23AA139A-5924-472C-B198-C2287AD6EA7F}"/>
              </a:ext>
            </a:extLst>
          </p:cNvPr>
          <p:cNvCxnSpPr>
            <a:stCxn id="54" idx="3"/>
            <a:endCxn id="42" idx="0"/>
          </p:cNvCxnSpPr>
          <p:nvPr/>
        </p:nvCxnSpPr>
        <p:spPr>
          <a:xfrm>
            <a:off x="7917042" y="1076789"/>
            <a:ext cx="3468300" cy="514500"/>
          </a:xfrm>
          <a:prstGeom prst="bentConnector2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4;geb4a445578_1_1">
            <a:extLst>
              <a:ext uri="{FF2B5EF4-FFF2-40B4-BE49-F238E27FC236}">
                <a16:creationId xmlns:a16="http://schemas.microsoft.com/office/drawing/2014/main" id="{16607B4D-8C26-4AA7-9BD4-74EC89E231BE}"/>
              </a:ext>
            </a:extLst>
          </p:cNvPr>
          <p:cNvCxnSpPr>
            <a:stCxn id="42" idx="3"/>
            <a:endCxn id="59" idx="3"/>
          </p:cNvCxnSpPr>
          <p:nvPr/>
        </p:nvCxnSpPr>
        <p:spPr>
          <a:xfrm flipH="1">
            <a:off x="11078382" y="1819873"/>
            <a:ext cx="550500" cy="3205800"/>
          </a:xfrm>
          <a:prstGeom prst="bentConnector3">
            <a:avLst>
              <a:gd name="adj1" fmla="val -43256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5;geb4a445578_1_1">
            <a:extLst>
              <a:ext uri="{FF2B5EF4-FFF2-40B4-BE49-F238E27FC236}">
                <a16:creationId xmlns:a16="http://schemas.microsoft.com/office/drawing/2014/main" id="{12291D82-5FEC-4F53-9728-ABCB6E346AF6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10150435" y="5025721"/>
            <a:ext cx="5286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3" name="Google Shape;195;geb4a445578_1_1">
            <a:extLst>
              <a:ext uri="{FF2B5EF4-FFF2-40B4-BE49-F238E27FC236}">
                <a16:creationId xmlns:a16="http://schemas.microsoft.com/office/drawing/2014/main" id="{691C8A06-97F9-40D1-8B4C-F60BC623B4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61543" y="2805551"/>
            <a:ext cx="553937" cy="5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26;geb4a445578_1_1">
            <a:extLst>
              <a:ext uri="{FF2B5EF4-FFF2-40B4-BE49-F238E27FC236}">
                <a16:creationId xmlns:a16="http://schemas.microsoft.com/office/drawing/2014/main" id="{428BECC0-6530-431D-A766-A161DD1B87F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66799" y="2821380"/>
            <a:ext cx="514171" cy="5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27;geb4a445578_1_1">
            <a:extLst>
              <a:ext uri="{FF2B5EF4-FFF2-40B4-BE49-F238E27FC236}">
                <a16:creationId xmlns:a16="http://schemas.microsoft.com/office/drawing/2014/main" id="{2360BBC9-65D7-47A0-A1A4-FB1221C2B7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615113" y="3831673"/>
            <a:ext cx="409144" cy="4091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228;geb4a445578_1_1">
            <a:extLst>
              <a:ext uri="{FF2B5EF4-FFF2-40B4-BE49-F238E27FC236}">
                <a16:creationId xmlns:a16="http://schemas.microsoft.com/office/drawing/2014/main" id="{5E942F25-0209-496F-AFAD-A897A0169CDA}"/>
              </a:ext>
            </a:extLst>
          </p:cNvPr>
          <p:cNvSpPr txBox="1"/>
          <p:nvPr/>
        </p:nvSpPr>
        <p:spPr>
          <a:xfrm>
            <a:off x="6337333" y="1927537"/>
            <a:ext cx="150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29;geb4a445578_1_1">
            <a:extLst>
              <a:ext uri="{FF2B5EF4-FFF2-40B4-BE49-F238E27FC236}">
                <a16:creationId xmlns:a16="http://schemas.microsoft.com/office/drawing/2014/main" id="{1F94B541-B5EE-4DD8-AF12-4A19431C3DB2}"/>
              </a:ext>
            </a:extLst>
          </p:cNvPr>
          <p:cNvCxnSpPr/>
          <p:nvPr/>
        </p:nvCxnSpPr>
        <p:spPr>
          <a:xfrm rot="-5400000" flipH="1">
            <a:off x="10435200" y="3510588"/>
            <a:ext cx="656700" cy="600"/>
          </a:xfrm>
          <a:prstGeom prst="bentConnector3">
            <a:avLst>
              <a:gd name="adj1" fmla="val 21548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Google Shape;230;geb4a445578_1_1">
            <a:extLst>
              <a:ext uri="{FF2B5EF4-FFF2-40B4-BE49-F238E27FC236}">
                <a16:creationId xmlns:a16="http://schemas.microsoft.com/office/drawing/2014/main" id="{F2B1C576-C20D-486E-884D-2763F7F53263}"/>
              </a:ext>
            </a:extLst>
          </p:cNvPr>
          <p:cNvSpPr txBox="1"/>
          <p:nvPr/>
        </p:nvSpPr>
        <p:spPr>
          <a:xfrm>
            <a:off x="5079417" y="3628894"/>
            <a:ext cx="1029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231;geb4a445578_1_1">
            <a:extLst>
              <a:ext uri="{FF2B5EF4-FFF2-40B4-BE49-F238E27FC236}">
                <a16:creationId xmlns:a16="http://schemas.microsoft.com/office/drawing/2014/main" id="{1D0C97C9-A75B-4341-A350-784B5DC49CF2}"/>
              </a:ext>
            </a:extLst>
          </p:cNvPr>
          <p:cNvCxnSpPr>
            <a:stCxn id="80" idx="3"/>
            <a:endCxn id="41" idx="1"/>
          </p:cNvCxnSpPr>
          <p:nvPr/>
        </p:nvCxnSpPr>
        <p:spPr>
          <a:xfrm>
            <a:off x="9848576" y="1820690"/>
            <a:ext cx="724200" cy="3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0" name="Google Shape;233;geb4a445578_1_1">
            <a:extLst>
              <a:ext uri="{FF2B5EF4-FFF2-40B4-BE49-F238E27FC236}">
                <a16:creationId xmlns:a16="http://schemas.microsoft.com/office/drawing/2014/main" id="{4D61E50E-9194-495C-BD7E-440D5AE5F4F3}"/>
              </a:ext>
            </a:extLst>
          </p:cNvPr>
          <p:cNvCxnSpPr>
            <a:stCxn id="55" idx="2"/>
          </p:cNvCxnSpPr>
          <p:nvPr/>
        </p:nvCxnSpPr>
        <p:spPr>
          <a:xfrm>
            <a:off x="7727475" y="2041054"/>
            <a:ext cx="9000" cy="902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" name="Google Shape;234;geb4a445578_1_1">
            <a:extLst>
              <a:ext uri="{FF2B5EF4-FFF2-40B4-BE49-F238E27FC236}">
                <a16:creationId xmlns:a16="http://schemas.microsoft.com/office/drawing/2014/main" id="{CD26885F-F292-42B4-8D01-9AFC11F07ABF}"/>
              </a:ext>
            </a:extLst>
          </p:cNvPr>
          <p:cNvSpPr txBox="1"/>
          <p:nvPr/>
        </p:nvSpPr>
        <p:spPr>
          <a:xfrm>
            <a:off x="9220266" y="5961307"/>
            <a:ext cx="1361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SiteWise Monitor </a:t>
            </a:r>
            <a:endParaRPr/>
          </a:p>
        </p:txBody>
      </p:sp>
      <p:pic>
        <p:nvPicPr>
          <p:cNvPr id="72" name="Google Shape;235;geb4a445578_1_1">
            <a:extLst>
              <a:ext uri="{FF2B5EF4-FFF2-40B4-BE49-F238E27FC236}">
                <a16:creationId xmlns:a16="http://schemas.microsoft.com/office/drawing/2014/main" id="{0EDC786D-EB7F-4FE7-A449-20AE30D2BCF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96187" y="5550287"/>
            <a:ext cx="773974" cy="377290"/>
          </a:xfrm>
          <a:prstGeom prst="rect">
            <a:avLst/>
          </a:prstGeom>
          <a:solidFill>
            <a:srgbClr val="156600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3" name="Google Shape;236;geb4a445578_1_1">
            <a:extLst>
              <a:ext uri="{FF2B5EF4-FFF2-40B4-BE49-F238E27FC236}">
                <a16:creationId xmlns:a16="http://schemas.microsoft.com/office/drawing/2014/main" id="{7F35CB4C-39B0-42B2-A026-483D9C9A12B9}"/>
              </a:ext>
            </a:extLst>
          </p:cNvPr>
          <p:cNvCxnSpPr/>
          <p:nvPr/>
        </p:nvCxnSpPr>
        <p:spPr>
          <a:xfrm>
            <a:off x="9774445" y="5249836"/>
            <a:ext cx="8700" cy="3123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" name="Google Shape;237;geb4a445578_1_1">
            <a:extLst>
              <a:ext uri="{FF2B5EF4-FFF2-40B4-BE49-F238E27FC236}">
                <a16:creationId xmlns:a16="http://schemas.microsoft.com/office/drawing/2014/main" id="{FDAC18E3-356B-489E-8E59-1ED2D4B00552}"/>
              </a:ext>
            </a:extLst>
          </p:cNvPr>
          <p:cNvCxnSpPr>
            <a:stCxn id="44" idx="3"/>
            <a:endCxn id="54" idx="1"/>
          </p:cNvCxnSpPr>
          <p:nvPr/>
        </p:nvCxnSpPr>
        <p:spPr>
          <a:xfrm rot="10800000" flipH="1">
            <a:off x="6137364" y="1076779"/>
            <a:ext cx="1304700" cy="7302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" name="Google Shape;238;geb4a445578_1_1">
            <a:extLst>
              <a:ext uri="{FF2B5EF4-FFF2-40B4-BE49-F238E27FC236}">
                <a16:creationId xmlns:a16="http://schemas.microsoft.com/office/drawing/2014/main" id="{E813C52D-7140-4A56-9D42-BAC0F7CE9DE0}"/>
              </a:ext>
            </a:extLst>
          </p:cNvPr>
          <p:cNvCxnSpPr/>
          <p:nvPr/>
        </p:nvCxnSpPr>
        <p:spPr>
          <a:xfrm rot="10800000" flipH="1">
            <a:off x="7812370" y="3705867"/>
            <a:ext cx="5400" cy="266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" name="Google Shape;239;geb4a445578_1_1">
            <a:extLst>
              <a:ext uri="{FF2B5EF4-FFF2-40B4-BE49-F238E27FC236}">
                <a16:creationId xmlns:a16="http://schemas.microsoft.com/office/drawing/2014/main" id="{4B51899D-6079-4EBE-BFFC-793167AEC844}"/>
              </a:ext>
            </a:extLst>
          </p:cNvPr>
          <p:cNvCxnSpPr>
            <a:endCxn id="40" idx="1"/>
          </p:cNvCxnSpPr>
          <p:nvPr/>
        </p:nvCxnSpPr>
        <p:spPr>
          <a:xfrm rot="10800000" flipH="1">
            <a:off x="7934640" y="1833349"/>
            <a:ext cx="777300" cy="12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240;geb4a445578_1_1">
            <a:extLst>
              <a:ext uri="{FF2B5EF4-FFF2-40B4-BE49-F238E27FC236}">
                <a16:creationId xmlns:a16="http://schemas.microsoft.com/office/drawing/2014/main" id="{77014C01-AE4E-4DCC-82F7-AE41F5E7D5DE}"/>
              </a:ext>
            </a:extLst>
          </p:cNvPr>
          <p:cNvCxnSpPr>
            <a:endCxn id="55" idx="1"/>
          </p:cNvCxnSpPr>
          <p:nvPr/>
        </p:nvCxnSpPr>
        <p:spPr>
          <a:xfrm>
            <a:off x="6787952" y="1811031"/>
            <a:ext cx="7095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41;geb4a445578_1_1">
            <a:extLst>
              <a:ext uri="{FF2B5EF4-FFF2-40B4-BE49-F238E27FC236}">
                <a16:creationId xmlns:a16="http://schemas.microsoft.com/office/drawing/2014/main" id="{43A5296A-F12A-4845-ACBA-3D9FA1FF9C37}"/>
              </a:ext>
            </a:extLst>
          </p:cNvPr>
          <p:cNvCxnSpPr>
            <a:endCxn id="57" idx="0"/>
          </p:cNvCxnSpPr>
          <p:nvPr/>
        </p:nvCxnSpPr>
        <p:spPr>
          <a:xfrm>
            <a:off x="10786221" y="2056132"/>
            <a:ext cx="0" cy="8253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42;geb4a445578_1_1">
            <a:extLst>
              <a:ext uri="{FF2B5EF4-FFF2-40B4-BE49-F238E27FC236}">
                <a16:creationId xmlns:a16="http://schemas.microsoft.com/office/drawing/2014/main" id="{4A56245E-A594-4832-B785-3CF724A0512C}"/>
              </a:ext>
            </a:extLst>
          </p:cNvPr>
          <p:cNvCxnSpPr>
            <a:stCxn id="64" idx="3"/>
            <a:endCxn id="57" idx="1"/>
          </p:cNvCxnSpPr>
          <p:nvPr/>
        </p:nvCxnSpPr>
        <p:spPr>
          <a:xfrm rot="10800000" flipH="1">
            <a:off x="10180970" y="3076966"/>
            <a:ext cx="409800" cy="15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0" name="Google Shape;232;geb4a445578_1_1">
            <a:extLst>
              <a:ext uri="{FF2B5EF4-FFF2-40B4-BE49-F238E27FC236}">
                <a16:creationId xmlns:a16="http://schemas.microsoft.com/office/drawing/2014/main" id="{7B672A6F-B9BF-457C-9195-F055C48A931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88637" y="1630389"/>
            <a:ext cx="459939" cy="38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243;geb4a445578_1_1">
            <a:extLst>
              <a:ext uri="{FF2B5EF4-FFF2-40B4-BE49-F238E27FC236}">
                <a16:creationId xmlns:a16="http://schemas.microsoft.com/office/drawing/2014/main" id="{0A5187E1-C1BA-4AE0-846C-E8449124569E}"/>
              </a:ext>
            </a:extLst>
          </p:cNvPr>
          <p:cNvCxnSpPr/>
          <p:nvPr/>
        </p:nvCxnSpPr>
        <p:spPr>
          <a:xfrm>
            <a:off x="10870267" y="4581214"/>
            <a:ext cx="0" cy="2649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44;geb4a445578_1_1">
            <a:extLst>
              <a:ext uri="{FF2B5EF4-FFF2-40B4-BE49-F238E27FC236}">
                <a16:creationId xmlns:a16="http://schemas.microsoft.com/office/drawing/2014/main" id="{5531320A-229B-47DF-AEE1-DFB7502FD428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 rot="10800000" flipH="1">
            <a:off x="9068057" y="3078411"/>
            <a:ext cx="598800" cy="81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" name="Google Shape;245;geb4a445578_1_1">
            <a:extLst>
              <a:ext uri="{FF2B5EF4-FFF2-40B4-BE49-F238E27FC236}">
                <a16:creationId xmlns:a16="http://schemas.microsoft.com/office/drawing/2014/main" id="{14A4734F-1CCE-4B0D-B851-E6A3D171DC2C}"/>
              </a:ext>
            </a:extLst>
          </p:cNvPr>
          <p:cNvSpPr/>
          <p:nvPr/>
        </p:nvSpPr>
        <p:spPr>
          <a:xfrm>
            <a:off x="5232203" y="172458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" name="Google Shape;246;geb4a445578_1_1">
            <a:extLst>
              <a:ext uri="{FF2B5EF4-FFF2-40B4-BE49-F238E27FC236}">
                <a16:creationId xmlns:a16="http://schemas.microsoft.com/office/drawing/2014/main" id="{8B11FFB2-EA6C-4B3C-AE81-89D3BDCF7FA0}"/>
              </a:ext>
            </a:extLst>
          </p:cNvPr>
          <p:cNvSpPr/>
          <p:nvPr/>
        </p:nvSpPr>
        <p:spPr>
          <a:xfrm>
            <a:off x="8400848" y="152361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4</a:t>
            </a:r>
            <a:endParaRPr/>
          </a:p>
        </p:txBody>
      </p:sp>
      <p:sp>
        <p:nvSpPr>
          <p:cNvPr id="85" name="Google Shape;247;geb4a445578_1_1">
            <a:extLst>
              <a:ext uri="{FF2B5EF4-FFF2-40B4-BE49-F238E27FC236}">
                <a16:creationId xmlns:a16="http://schemas.microsoft.com/office/drawing/2014/main" id="{6B197B72-5FE5-49CC-AFFA-F5D5E4CD861E}"/>
              </a:ext>
            </a:extLst>
          </p:cNvPr>
          <p:cNvSpPr/>
          <p:nvPr/>
        </p:nvSpPr>
        <p:spPr>
          <a:xfrm>
            <a:off x="9148492" y="201962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248;geb4a445578_1_1">
            <a:extLst>
              <a:ext uri="{FF2B5EF4-FFF2-40B4-BE49-F238E27FC236}">
                <a16:creationId xmlns:a16="http://schemas.microsoft.com/office/drawing/2014/main" id="{D3DE33CB-08C4-485C-893B-81A00174A5D4}"/>
              </a:ext>
            </a:extLst>
          </p:cNvPr>
          <p:cNvSpPr/>
          <p:nvPr/>
        </p:nvSpPr>
        <p:spPr>
          <a:xfrm>
            <a:off x="7093263" y="82126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49;geb4a445578_1_1">
            <a:extLst>
              <a:ext uri="{FF2B5EF4-FFF2-40B4-BE49-F238E27FC236}">
                <a16:creationId xmlns:a16="http://schemas.microsoft.com/office/drawing/2014/main" id="{BB434DE5-379C-424C-88F8-85B45B43D0FA}"/>
              </a:ext>
            </a:extLst>
          </p:cNvPr>
          <p:cNvSpPr/>
          <p:nvPr/>
        </p:nvSpPr>
        <p:spPr>
          <a:xfrm>
            <a:off x="7157948" y="153106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50;geb4a445578_1_1">
            <a:extLst>
              <a:ext uri="{FF2B5EF4-FFF2-40B4-BE49-F238E27FC236}">
                <a16:creationId xmlns:a16="http://schemas.microsoft.com/office/drawing/2014/main" id="{543E44AF-0E01-45C8-A3D1-6C60C9D714C9}"/>
              </a:ext>
            </a:extLst>
          </p:cNvPr>
          <p:cNvSpPr/>
          <p:nvPr/>
        </p:nvSpPr>
        <p:spPr>
          <a:xfrm>
            <a:off x="7063582" y="2898560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51;geb4a445578_1_1">
            <a:extLst>
              <a:ext uri="{FF2B5EF4-FFF2-40B4-BE49-F238E27FC236}">
                <a16:creationId xmlns:a16="http://schemas.microsoft.com/office/drawing/2014/main" id="{9592319A-3BDA-4082-B344-3B8A61586CB6}"/>
              </a:ext>
            </a:extLst>
          </p:cNvPr>
          <p:cNvSpPr/>
          <p:nvPr/>
        </p:nvSpPr>
        <p:spPr>
          <a:xfrm>
            <a:off x="7322346" y="3865900"/>
            <a:ext cx="3630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14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52;geb4a445578_1_1">
            <a:extLst>
              <a:ext uri="{FF2B5EF4-FFF2-40B4-BE49-F238E27FC236}">
                <a16:creationId xmlns:a16="http://schemas.microsoft.com/office/drawing/2014/main" id="{9C4F9772-D6FE-45EB-8369-7410F5C33F44}"/>
              </a:ext>
            </a:extLst>
          </p:cNvPr>
          <p:cNvSpPr/>
          <p:nvPr/>
        </p:nvSpPr>
        <p:spPr>
          <a:xfrm>
            <a:off x="8309394" y="280517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9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53;geb4a445578_1_1">
            <a:extLst>
              <a:ext uri="{FF2B5EF4-FFF2-40B4-BE49-F238E27FC236}">
                <a16:creationId xmlns:a16="http://schemas.microsoft.com/office/drawing/2014/main" id="{AE3DEFE5-28C5-481E-8D52-67C4281A1714}"/>
              </a:ext>
            </a:extLst>
          </p:cNvPr>
          <p:cNvSpPr/>
          <p:nvPr/>
        </p:nvSpPr>
        <p:spPr>
          <a:xfrm>
            <a:off x="10984922" y="2805175"/>
            <a:ext cx="3303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11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54;geb4a445578_1_1">
            <a:extLst>
              <a:ext uri="{FF2B5EF4-FFF2-40B4-BE49-F238E27FC236}">
                <a16:creationId xmlns:a16="http://schemas.microsoft.com/office/drawing/2014/main" id="{A9C82FC1-AB41-4B17-8C96-E65F23AD2A35}"/>
              </a:ext>
            </a:extLst>
          </p:cNvPr>
          <p:cNvSpPr/>
          <p:nvPr/>
        </p:nvSpPr>
        <p:spPr>
          <a:xfrm>
            <a:off x="10737368" y="53024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55;geb4a445578_1_1">
            <a:extLst>
              <a:ext uri="{FF2B5EF4-FFF2-40B4-BE49-F238E27FC236}">
                <a16:creationId xmlns:a16="http://schemas.microsoft.com/office/drawing/2014/main" id="{206B1FDF-BA23-4C80-AC6B-3C997932A98F}"/>
              </a:ext>
            </a:extLst>
          </p:cNvPr>
          <p:cNvSpPr/>
          <p:nvPr/>
        </p:nvSpPr>
        <p:spPr>
          <a:xfrm>
            <a:off x="5055633" y="393816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56;geb4a445578_1_1">
            <a:extLst>
              <a:ext uri="{FF2B5EF4-FFF2-40B4-BE49-F238E27FC236}">
                <a16:creationId xmlns:a16="http://schemas.microsoft.com/office/drawing/2014/main" id="{FAD3AAEC-D249-4029-839B-98DB724F841D}"/>
              </a:ext>
            </a:extLst>
          </p:cNvPr>
          <p:cNvSpPr/>
          <p:nvPr/>
        </p:nvSpPr>
        <p:spPr>
          <a:xfrm>
            <a:off x="6198675" y="3953050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57;geb4a445578_1_1">
            <a:extLst>
              <a:ext uri="{FF2B5EF4-FFF2-40B4-BE49-F238E27FC236}">
                <a16:creationId xmlns:a16="http://schemas.microsoft.com/office/drawing/2014/main" id="{BA59A20A-28DB-47A5-8ABA-9ED8AF1752E2}"/>
              </a:ext>
            </a:extLst>
          </p:cNvPr>
          <p:cNvSpPr/>
          <p:nvPr/>
        </p:nvSpPr>
        <p:spPr>
          <a:xfrm>
            <a:off x="5024207" y="489196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58;geb4a445578_1_1">
            <a:extLst>
              <a:ext uri="{FF2B5EF4-FFF2-40B4-BE49-F238E27FC236}">
                <a16:creationId xmlns:a16="http://schemas.microsoft.com/office/drawing/2014/main" id="{68011426-6317-4149-8318-07AA6C4FF0B1}"/>
              </a:ext>
            </a:extLst>
          </p:cNvPr>
          <p:cNvSpPr/>
          <p:nvPr/>
        </p:nvSpPr>
        <p:spPr>
          <a:xfrm>
            <a:off x="9143096" y="486190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59;geb4a445578_1_1">
            <a:extLst>
              <a:ext uri="{FF2B5EF4-FFF2-40B4-BE49-F238E27FC236}">
                <a16:creationId xmlns:a16="http://schemas.microsoft.com/office/drawing/2014/main" id="{7A85BD64-3E41-4CB7-B804-72CA09611F40}"/>
              </a:ext>
            </a:extLst>
          </p:cNvPr>
          <p:cNvSpPr/>
          <p:nvPr/>
        </p:nvSpPr>
        <p:spPr>
          <a:xfrm>
            <a:off x="10269182" y="1261672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60;geb4a445578_1_1">
            <a:extLst>
              <a:ext uri="{FF2B5EF4-FFF2-40B4-BE49-F238E27FC236}">
                <a16:creationId xmlns:a16="http://schemas.microsoft.com/office/drawing/2014/main" id="{64B70FEC-A564-4AB6-8D6A-3F2AE9A66932}"/>
              </a:ext>
            </a:extLst>
          </p:cNvPr>
          <p:cNvSpPr/>
          <p:nvPr/>
        </p:nvSpPr>
        <p:spPr>
          <a:xfrm>
            <a:off x="10815607" y="2088885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61;geb4a445578_1_1">
            <a:extLst>
              <a:ext uri="{FF2B5EF4-FFF2-40B4-BE49-F238E27FC236}">
                <a16:creationId xmlns:a16="http://schemas.microsoft.com/office/drawing/2014/main" id="{44958065-3022-456F-813A-11C75F857109}"/>
              </a:ext>
            </a:extLst>
          </p:cNvPr>
          <p:cNvSpPr/>
          <p:nvPr/>
        </p:nvSpPr>
        <p:spPr>
          <a:xfrm>
            <a:off x="9110280" y="274964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62;geb4a445578_1_1">
            <a:extLst>
              <a:ext uri="{FF2B5EF4-FFF2-40B4-BE49-F238E27FC236}">
                <a16:creationId xmlns:a16="http://schemas.microsoft.com/office/drawing/2014/main" id="{288B0364-C228-4E77-9D65-C6B7DCF098B5}"/>
              </a:ext>
            </a:extLst>
          </p:cNvPr>
          <p:cNvSpPr/>
          <p:nvPr/>
        </p:nvSpPr>
        <p:spPr>
          <a:xfrm>
            <a:off x="11075393" y="39650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6223</TotalTime>
  <Words>313</Words>
  <Application>Microsoft Office PowerPoint</Application>
  <PresentationFormat>Custom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35</cp:revision>
  <dcterms:created xsi:type="dcterms:W3CDTF">2021-10-19T14:30:23Z</dcterms:created>
  <dcterms:modified xsi:type="dcterms:W3CDTF">2021-10-25T18:54:54Z</dcterms:modified>
</cp:coreProperties>
</file>