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4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jpegT+cnYA+XoVQL3LYYeL96u8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b4a445578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b4a445578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eb4a445578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1.png"/><Relationship Id="rId13" Type="http://schemas.openxmlformats.org/officeDocument/2006/relationships/image" Target="../media/image1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7.png"/><Relationship Id="rId13" Type="http://schemas.openxmlformats.org/officeDocument/2006/relationships/image" Target="../media/image14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5" Type="http://schemas.openxmlformats.org/officeDocument/2006/relationships/image" Target="../media/image16.png"/><Relationship Id="rId14" Type="http://schemas.openxmlformats.org/officeDocument/2006/relationships/image" Target="../media/image13.png"/><Relationship Id="rId17" Type="http://schemas.openxmlformats.org/officeDocument/2006/relationships/image" Target="../media/image12.png"/><Relationship Id="rId16" Type="http://schemas.openxmlformats.org/officeDocument/2006/relationships/image" Target="../media/image17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18" Type="http://schemas.openxmlformats.org/officeDocument/2006/relationships/image" Target="../media/image18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5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/>
          <p:nvPr/>
        </p:nvSpPr>
        <p:spPr>
          <a:xfrm>
            <a:off x="3554720" y="1591742"/>
            <a:ext cx="2056991" cy="4544897"/>
          </a:xfrm>
          <a:prstGeom prst="rect">
            <a:avLst/>
          </a:prstGeom>
          <a:noFill/>
          <a:ln cap="flat" cmpd="sng" w="9525">
            <a:solidFill>
              <a:srgbClr val="1E8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Urban.io AWS Account</a:t>
            </a: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3225160" y="1249210"/>
            <a:ext cx="8805333" cy="50235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pic>
        <p:nvPicPr>
          <p:cNvPr id="20" name="Google Shape;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520" y="1249210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 txBox="1"/>
          <p:nvPr/>
        </p:nvSpPr>
        <p:spPr>
          <a:xfrm>
            <a:off x="10835051" y="4005811"/>
            <a:ext cx="10128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S3</a:t>
            </a: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5902831" y="1358738"/>
            <a:ext cx="5997230" cy="4777902"/>
          </a:xfrm>
          <a:prstGeom prst="rect">
            <a:avLst/>
          </a:prstGeom>
          <a:noFill/>
          <a:ln cap="flat" cmpd="sng" w="9525">
            <a:solidFill>
              <a:srgbClr val="1E8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8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653" y="3200653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95475" y="4777315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24713" y="3158906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31159" y="3210872"/>
            <a:ext cx="751781" cy="75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79363" y="3195665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910257" y="1896369"/>
            <a:ext cx="7620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1"/>
          <p:cNvCxnSpPr>
            <a:stCxn id="27" idx="3"/>
            <a:endCxn id="23" idx="1"/>
          </p:cNvCxnSpPr>
          <p:nvPr/>
        </p:nvCxnSpPr>
        <p:spPr>
          <a:xfrm>
            <a:off x="7041363" y="3576665"/>
            <a:ext cx="516300" cy="51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" name="Google Shape;30;p1"/>
          <p:cNvCxnSpPr/>
          <p:nvPr/>
        </p:nvCxnSpPr>
        <p:spPr>
          <a:xfrm>
            <a:off x="8310178" y="3512713"/>
            <a:ext cx="53013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1" name="Google Shape;3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3083" y="3158906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 txBox="1"/>
          <p:nvPr/>
        </p:nvSpPr>
        <p:spPr>
          <a:xfrm>
            <a:off x="3991886" y="4025581"/>
            <a:ext cx="12236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Urban.io IoT SaaS Platform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22956" y="3011426"/>
            <a:ext cx="935491" cy="935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05680" y="1358738"/>
            <a:ext cx="340775" cy="3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/>
        </p:nvSpPr>
        <p:spPr>
          <a:xfrm>
            <a:off x="6246455" y="1372645"/>
            <a:ext cx="2013470" cy="31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AWS Account</a:t>
            </a:r>
            <a:endParaRPr/>
          </a:p>
        </p:txBody>
      </p:sp>
      <p:pic>
        <p:nvPicPr>
          <p:cNvPr id="36" name="Google Shape;36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563187" y="1595607"/>
            <a:ext cx="340775" cy="3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"/>
          <p:cNvSpPr/>
          <p:nvPr/>
        </p:nvSpPr>
        <p:spPr>
          <a:xfrm>
            <a:off x="285703" y="1236142"/>
            <a:ext cx="2522611" cy="366220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Prem Facility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18467" y="1229613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64678" y="1936382"/>
            <a:ext cx="4699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1"/>
          <p:cNvCxnSpPr/>
          <p:nvPr/>
        </p:nvCxnSpPr>
        <p:spPr>
          <a:xfrm>
            <a:off x="2354440" y="3466394"/>
            <a:ext cx="1200280" cy="0"/>
          </a:xfrm>
          <a:prstGeom prst="straightConnector1">
            <a:avLst/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1" name="Google Shape;41;p1"/>
          <p:cNvCxnSpPr>
            <a:stCxn id="39" idx="3"/>
          </p:cNvCxnSpPr>
          <p:nvPr/>
        </p:nvCxnSpPr>
        <p:spPr>
          <a:xfrm>
            <a:off x="1534578" y="2171332"/>
            <a:ext cx="2020200" cy="0"/>
          </a:xfrm>
          <a:prstGeom prst="straightConnector1">
            <a:avLst/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2" name="Google Shape;42;p1"/>
          <p:cNvCxnSpPr>
            <a:endCxn id="27" idx="1"/>
          </p:cNvCxnSpPr>
          <p:nvPr/>
        </p:nvCxnSpPr>
        <p:spPr>
          <a:xfrm>
            <a:off x="5625363" y="3568265"/>
            <a:ext cx="654000" cy="8400"/>
          </a:xfrm>
          <a:prstGeom prst="straightConnector1">
            <a:avLst/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" name="Google Shape;43;p1"/>
          <p:cNvCxnSpPr>
            <a:stCxn id="25" idx="3"/>
            <a:endCxn id="31" idx="1"/>
          </p:cNvCxnSpPr>
          <p:nvPr/>
        </p:nvCxnSpPr>
        <p:spPr>
          <a:xfrm>
            <a:off x="9586713" y="3539906"/>
            <a:ext cx="3363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" name="Google Shape;44;p1"/>
          <p:cNvCxnSpPr>
            <a:stCxn id="31" idx="3"/>
          </p:cNvCxnSpPr>
          <p:nvPr/>
        </p:nvCxnSpPr>
        <p:spPr>
          <a:xfrm>
            <a:off x="10685083" y="3539906"/>
            <a:ext cx="3540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" name="Google Shape;45;p1"/>
          <p:cNvCxnSpPr>
            <a:stCxn id="31" idx="0"/>
            <a:endCxn id="28" idx="2"/>
          </p:cNvCxnSpPr>
          <p:nvPr/>
        </p:nvCxnSpPr>
        <p:spPr>
          <a:xfrm rot="10800000">
            <a:off x="10291183" y="2658506"/>
            <a:ext cx="12900" cy="5004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" name="Google Shape;46;p1"/>
          <p:cNvSpPr txBox="1"/>
          <p:nvPr/>
        </p:nvSpPr>
        <p:spPr>
          <a:xfrm>
            <a:off x="6159505" y="3946917"/>
            <a:ext cx="10128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IoT Core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7429048" y="3958352"/>
            <a:ext cx="10128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8736807" y="3920906"/>
            <a:ext cx="10128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SQS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9770041" y="3956689"/>
            <a:ext cx="10128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9742927" y="5495237"/>
            <a:ext cx="10327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DynamoDB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9489637" y="1569869"/>
            <a:ext cx="1629069" cy="283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IoT SiteWise</a:t>
            </a:r>
            <a:endParaRPr/>
          </a:p>
        </p:txBody>
      </p:sp>
      <p:cxnSp>
        <p:nvCxnSpPr>
          <p:cNvPr id="52" name="Google Shape;52;p1"/>
          <p:cNvCxnSpPr>
            <a:stCxn id="49" idx="2"/>
            <a:endCxn id="24" idx="0"/>
          </p:cNvCxnSpPr>
          <p:nvPr/>
        </p:nvCxnSpPr>
        <p:spPr>
          <a:xfrm>
            <a:off x="10276475" y="4418354"/>
            <a:ext cx="0" cy="3591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53" name="Google Shape;53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65529" y="2876127"/>
            <a:ext cx="1988591" cy="111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/>
          <p:nvPr/>
        </p:nvSpPr>
        <p:spPr>
          <a:xfrm>
            <a:off x="2567303" y="491801"/>
            <a:ext cx="1895692" cy="5938496"/>
          </a:xfrm>
          <a:prstGeom prst="rect">
            <a:avLst/>
          </a:prstGeom>
          <a:noFill/>
          <a:ln cap="flat" cmpd="sng" w="9525">
            <a:solidFill>
              <a:srgbClr val="1E8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2418794" y="102231"/>
            <a:ext cx="9611700" cy="64853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7992" y="108539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/>
          <p:nvPr/>
        </p:nvSpPr>
        <p:spPr>
          <a:xfrm>
            <a:off x="4632194" y="494117"/>
            <a:ext cx="7204348" cy="5936180"/>
          </a:xfrm>
          <a:prstGeom prst="rect">
            <a:avLst/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8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2834912" y="928950"/>
            <a:ext cx="12236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Urban.io IoT SaaS Platform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6143" y="1601350"/>
            <a:ext cx="408444" cy="40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2194" y="504186"/>
            <a:ext cx="362855" cy="3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4914353" y="492574"/>
            <a:ext cx="20634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AWS Account</a:t>
            </a:r>
            <a:endParaRPr/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7079" y="488447"/>
            <a:ext cx="340775" cy="3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113211" y="102231"/>
            <a:ext cx="1864735" cy="64853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Prem Facility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48" y="108539"/>
            <a:ext cx="402783" cy="40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0562" y="1417165"/>
            <a:ext cx="511749" cy="5108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2"/>
          <p:cNvCxnSpPr/>
          <p:nvPr/>
        </p:nvCxnSpPr>
        <p:spPr>
          <a:xfrm flipH="1" rot="10800000">
            <a:off x="1152939" y="1772629"/>
            <a:ext cx="1660322" cy="5949"/>
          </a:xfrm>
          <a:prstGeom prst="straightConnector1">
            <a:avLst/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72" name="Google Shape;72;p2"/>
          <p:cNvCxnSpPr>
            <a:stCxn id="73" idx="3"/>
          </p:cNvCxnSpPr>
          <p:nvPr/>
        </p:nvCxnSpPr>
        <p:spPr>
          <a:xfrm>
            <a:off x="1804626" y="2779976"/>
            <a:ext cx="1576500" cy="17100"/>
          </a:xfrm>
          <a:prstGeom prst="straightConnector1">
            <a:avLst/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74" name="Google Shape;74;p2"/>
          <p:cNvCxnSpPr>
            <a:stCxn id="75" idx="3"/>
            <a:endCxn id="76" idx="1"/>
          </p:cNvCxnSpPr>
          <p:nvPr/>
        </p:nvCxnSpPr>
        <p:spPr>
          <a:xfrm>
            <a:off x="7915480" y="3082519"/>
            <a:ext cx="612300" cy="3900"/>
          </a:xfrm>
          <a:prstGeom prst="straightConnector1">
            <a:avLst/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" name="Google Shape;77;p2"/>
          <p:cNvSpPr txBox="1"/>
          <p:nvPr/>
        </p:nvSpPr>
        <p:spPr>
          <a:xfrm>
            <a:off x="7282999" y="3276774"/>
            <a:ext cx="1078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FIFO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8258336" y="3288800"/>
            <a:ext cx="11771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 Model Converter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8676068" y="674574"/>
            <a:ext cx="9017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DynamoDB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2"/>
          <p:cNvCxnSpPr>
            <a:stCxn id="76" idx="0"/>
          </p:cNvCxnSpPr>
          <p:nvPr/>
        </p:nvCxnSpPr>
        <p:spPr>
          <a:xfrm rot="10800000">
            <a:off x="8791378" y="2015732"/>
            <a:ext cx="6600" cy="800700"/>
          </a:xfrm>
          <a:prstGeom prst="straightConnector1">
            <a:avLst/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1" name="Google Shape;81;p2"/>
          <p:cNvSpPr/>
          <p:nvPr/>
        </p:nvSpPr>
        <p:spPr>
          <a:xfrm>
            <a:off x="2834912" y="862244"/>
            <a:ext cx="1363771" cy="5152349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2813261" y="507456"/>
            <a:ext cx="17182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Urban.io AWS Account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7322346" y="4591022"/>
            <a:ext cx="1078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Core to FIFO sender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17597" y="721688"/>
            <a:ext cx="341450" cy="3206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/>
          <p:nvPr/>
        </p:nvSpPr>
        <p:spPr>
          <a:xfrm>
            <a:off x="8411904" y="704788"/>
            <a:ext cx="3327629" cy="1702449"/>
          </a:xfrm>
          <a:prstGeom prst="rect">
            <a:avLst/>
          </a:prstGeom>
          <a:noFill/>
          <a:ln cap="flat" cmpd="sng" w="12700">
            <a:solidFill>
              <a:srgbClr val="8FA7C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73150" lIns="146300" spcFirstLastPara="1" rIns="146300" wrap="square" tIns="146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11940" y="1650995"/>
            <a:ext cx="440732" cy="364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572876" y="1606166"/>
            <a:ext cx="464628" cy="43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42058" y="1591273"/>
            <a:ext cx="48682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"/>
          <p:cNvSpPr txBox="1"/>
          <p:nvPr/>
        </p:nvSpPr>
        <p:spPr>
          <a:xfrm>
            <a:off x="5356192" y="2051985"/>
            <a:ext cx="8844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S3</a:t>
            </a:r>
            <a:endParaRPr/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37047" y="1523615"/>
            <a:ext cx="600317" cy="5667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295476" y="3626606"/>
            <a:ext cx="6017585" cy="2311336"/>
            <a:chOff x="4236087" y="3265778"/>
            <a:chExt cx="6017585" cy="2311336"/>
          </a:xfrm>
        </p:grpSpPr>
        <p:pic>
          <p:nvPicPr>
            <p:cNvPr id="92" name="Google Shape;92;p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376122" y="4329234"/>
              <a:ext cx="714813" cy="6713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" name="Google Shape;93;p2"/>
            <p:cNvCxnSpPr/>
            <p:nvPr/>
          </p:nvCxnSpPr>
          <p:spPr>
            <a:xfrm>
              <a:off x="5675050" y="3823831"/>
              <a:ext cx="779892" cy="3771"/>
            </a:xfrm>
            <a:prstGeom prst="straightConnector1">
              <a:avLst/>
            </a:prstGeom>
            <a:noFill/>
            <a:ln cap="flat" cmpd="sng" w="9525">
              <a:solidFill>
                <a:srgbClr val="545B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4" name="Google Shape;94;p2"/>
            <p:cNvCxnSpPr>
              <a:stCxn id="95" idx="3"/>
            </p:cNvCxnSpPr>
            <p:nvPr/>
          </p:nvCxnSpPr>
          <p:spPr>
            <a:xfrm>
              <a:off x="6888196" y="3814952"/>
              <a:ext cx="519300" cy="0"/>
            </a:xfrm>
            <a:prstGeom prst="straightConnector1">
              <a:avLst/>
            </a:prstGeom>
            <a:noFill/>
            <a:ln cap="flat" cmpd="sng" w="9525">
              <a:solidFill>
                <a:srgbClr val="545B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6" name="Google Shape;96;p2"/>
            <p:cNvSpPr txBox="1"/>
            <p:nvPr/>
          </p:nvSpPr>
          <p:spPr>
            <a:xfrm>
              <a:off x="4928644" y="3969068"/>
              <a:ext cx="11497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Lifecycle Events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8699672" y="3888765"/>
              <a:ext cx="1554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AWS IoT SiteWise</a:t>
              </a:r>
              <a:endParaRPr/>
            </a:p>
          </p:txBody>
        </p:sp>
        <p:pic>
          <p:nvPicPr>
            <p:cNvPr id="98" name="Google Shape;98;p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676303" y="3265778"/>
              <a:ext cx="362505" cy="340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2"/>
            <p:cNvSpPr/>
            <p:nvPr/>
          </p:nvSpPr>
          <p:spPr>
            <a:xfrm>
              <a:off x="4698821" y="3277915"/>
              <a:ext cx="2483770" cy="2299199"/>
            </a:xfrm>
            <a:prstGeom prst="rect">
              <a:avLst/>
            </a:prstGeom>
            <a:noFill/>
            <a:ln cap="flat" cmpd="sng" w="12700">
              <a:solidFill>
                <a:srgbClr val="8FA7C4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73150" lIns="146300" spcFirstLastPara="1" rIns="146300" wrap="square" tIns="146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" name="Google Shape;100;p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350086" y="3571389"/>
              <a:ext cx="421372" cy="4522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443690" y="3606224"/>
              <a:ext cx="444506" cy="417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358308" y="4540806"/>
              <a:ext cx="421372" cy="4522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378131" y="4554265"/>
              <a:ext cx="444506" cy="4174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2"/>
            <p:cNvSpPr txBox="1"/>
            <p:nvPr/>
          </p:nvSpPr>
          <p:spPr>
            <a:xfrm>
              <a:off x="4928644" y="4917049"/>
              <a:ext cx="12407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Device Measurements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" name="Google Shape;104;p2"/>
            <p:cNvCxnSpPr/>
            <p:nvPr/>
          </p:nvCxnSpPr>
          <p:spPr>
            <a:xfrm flipH="1" rot="10800000">
              <a:off x="4236087" y="3797423"/>
              <a:ext cx="1156800" cy="578700"/>
            </a:xfrm>
            <a:prstGeom prst="bentConnector3">
              <a:avLst>
                <a:gd fmla="val 44866" name="adj1"/>
              </a:avLst>
            </a:prstGeom>
            <a:noFill/>
            <a:ln cap="flat" cmpd="sng" w="9525">
              <a:solidFill>
                <a:srgbClr val="545B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5" name="Google Shape;105;p2"/>
            <p:cNvCxnSpPr/>
            <p:nvPr/>
          </p:nvCxnSpPr>
          <p:spPr>
            <a:xfrm>
              <a:off x="4812368" y="4376076"/>
              <a:ext cx="604200" cy="398100"/>
            </a:xfrm>
            <a:prstGeom prst="bentConnector3">
              <a:avLst>
                <a:gd fmla="val -9640" name="adj1"/>
              </a:avLst>
            </a:prstGeom>
            <a:noFill/>
            <a:ln cap="flat" cmpd="sng" w="9525">
              <a:solidFill>
                <a:srgbClr val="545B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6" name="Google Shape;106;p2"/>
            <p:cNvCxnSpPr>
              <a:endCxn id="102" idx="1"/>
            </p:cNvCxnSpPr>
            <p:nvPr/>
          </p:nvCxnSpPr>
          <p:spPr>
            <a:xfrm flipH="1" rot="10800000">
              <a:off x="5710031" y="4762993"/>
              <a:ext cx="668100" cy="3900"/>
            </a:xfrm>
            <a:prstGeom prst="straightConnector1">
              <a:avLst/>
            </a:prstGeom>
            <a:noFill/>
            <a:ln cap="flat" cmpd="sng" w="9525">
              <a:solidFill>
                <a:srgbClr val="545B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7" name="Google Shape;107;p2"/>
            <p:cNvCxnSpPr>
              <a:stCxn id="102" idx="3"/>
            </p:cNvCxnSpPr>
            <p:nvPr/>
          </p:nvCxnSpPr>
          <p:spPr>
            <a:xfrm>
              <a:off x="6822637" y="4762993"/>
              <a:ext cx="2576400" cy="600"/>
            </a:xfrm>
            <a:prstGeom prst="bentConnector3">
              <a:avLst>
                <a:gd fmla="val 47695" name="adj1"/>
              </a:avLst>
            </a:prstGeom>
            <a:noFill/>
            <a:ln cap="flat" cmpd="sng" w="9525">
              <a:solidFill>
                <a:srgbClr val="545B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8" name="Google Shape;108;p2"/>
            <p:cNvSpPr txBox="1"/>
            <p:nvPr/>
          </p:nvSpPr>
          <p:spPr>
            <a:xfrm>
              <a:off x="5961207" y="4026229"/>
              <a:ext cx="13019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Lifecycle events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5989033" y="4921260"/>
              <a:ext cx="1241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Device measurements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Rule Action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2"/>
          <p:cNvSpPr txBox="1"/>
          <p:nvPr/>
        </p:nvSpPr>
        <p:spPr>
          <a:xfrm>
            <a:off x="6957743" y="459696"/>
            <a:ext cx="13094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to cache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0831758" y="2010990"/>
            <a:ext cx="1078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 model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8357013" y="1159115"/>
            <a:ext cx="1078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Integrations model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0400266" y="1144501"/>
            <a:ext cx="6742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9239424" y="2015554"/>
            <a:ext cx="7731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9348177" y="2666666"/>
            <a:ext cx="10328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Assets FIFO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10720938" y="3182538"/>
            <a:ext cx="1078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Updater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10432110" y="5654251"/>
            <a:ext cx="1078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Updater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0381000" y="4129882"/>
            <a:ext cx="1078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 Values FIFO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42185" y="839361"/>
            <a:ext cx="474857" cy="474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97452" y="1581008"/>
            <a:ext cx="460046" cy="460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527900" y="2816432"/>
            <a:ext cx="540157" cy="5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90805" y="2881432"/>
            <a:ext cx="390832" cy="39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94113" y="4005215"/>
            <a:ext cx="645501" cy="64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679035" y="4826023"/>
            <a:ext cx="399395" cy="3993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"/>
          <p:cNvCxnSpPr>
            <a:stCxn id="64" idx="3"/>
            <a:endCxn id="90" idx="1"/>
          </p:cNvCxnSpPr>
          <p:nvPr/>
        </p:nvCxnSpPr>
        <p:spPr>
          <a:xfrm>
            <a:off x="3794587" y="1805572"/>
            <a:ext cx="1742400" cy="1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" name="Google Shape;125;p2"/>
          <p:cNvCxnSpPr>
            <a:stCxn id="119" idx="3"/>
            <a:endCxn id="88" idx="0"/>
          </p:cNvCxnSpPr>
          <p:nvPr/>
        </p:nvCxnSpPr>
        <p:spPr>
          <a:xfrm>
            <a:off x="7917042" y="1076790"/>
            <a:ext cx="3468300" cy="514500"/>
          </a:xfrm>
          <a:prstGeom prst="bentConnector2">
            <a:avLst/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2"/>
          <p:cNvCxnSpPr>
            <a:stCxn id="88" idx="3"/>
            <a:endCxn id="123" idx="3"/>
          </p:cNvCxnSpPr>
          <p:nvPr/>
        </p:nvCxnSpPr>
        <p:spPr>
          <a:xfrm flipH="1">
            <a:off x="11078382" y="1819873"/>
            <a:ext cx="550500" cy="3205800"/>
          </a:xfrm>
          <a:prstGeom prst="bentConnector3">
            <a:avLst>
              <a:gd fmla="val -11163" name="adj1"/>
            </a:avLst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2"/>
          <p:cNvCxnSpPr>
            <a:stCxn id="123" idx="1"/>
            <a:endCxn id="92" idx="3"/>
          </p:cNvCxnSpPr>
          <p:nvPr/>
        </p:nvCxnSpPr>
        <p:spPr>
          <a:xfrm flipH="1">
            <a:off x="10150435" y="5025721"/>
            <a:ext cx="528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75" name="Google Shape;75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361543" y="2805551"/>
            <a:ext cx="553937" cy="55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666799" y="2821380"/>
            <a:ext cx="514171" cy="514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615113" y="3831673"/>
            <a:ext cx="409144" cy="40914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 txBox="1"/>
          <p:nvPr/>
        </p:nvSpPr>
        <p:spPr>
          <a:xfrm>
            <a:off x="6337333" y="1927537"/>
            <a:ext cx="15076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Converter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2"/>
          <p:cNvCxnSpPr/>
          <p:nvPr/>
        </p:nvCxnSpPr>
        <p:spPr>
          <a:xfrm flipH="1" rot="-5400000">
            <a:off x="10435200" y="3510588"/>
            <a:ext cx="656700" cy="600"/>
          </a:xfrm>
          <a:prstGeom prst="bentConnector3">
            <a:avLst>
              <a:gd fmla="val 21548" name="adj1"/>
            </a:avLst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2"/>
          <p:cNvSpPr txBox="1"/>
          <p:nvPr/>
        </p:nvSpPr>
        <p:spPr>
          <a:xfrm>
            <a:off x="5079417" y="3628894"/>
            <a:ext cx="103001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IoT Core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2543" y="2729234"/>
            <a:ext cx="408444" cy="4084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 txBox="1"/>
          <p:nvPr/>
        </p:nvSpPr>
        <p:spPr>
          <a:xfrm>
            <a:off x="3161606" y="1334787"/>
            <a:ext cx="86165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3041282" y="3199252"/>
            <a:ext cx="11497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API &amp; MQTT Bridge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"/>
          <p:cNvCxnSpPr>
            <a:stCxn id="137" idx="3"/>
            <a:endCxn id="87" idx="1"/>
          </p:cNvCxnSpPr>
          <p:nvPr/>
        </p:nvCxnSpPr>
        <p:spPr>
          <a:xfrm>
            <a:off x="9848576" y="1820690"/>
            <a:ext cx="724200" cy="3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8" name="Google Shape;138;p2"/>
          <p:cNvCxnSpPr>
            <a:stCxn id="64" idx="2"/>
            <a:endCxn id="133" idx="0"/>
          </p:cNvCxnSpPr>
          <p:nvPr/>
        </p:nvCxnSpPr>
        <p:spPr>
          <a:xfrm>
            <a:off x="3590365" y="2009794"/>
            <a:ext cx="6300" cy="719400"/>
          </a:xfrm>
          <a:prstGeom prst="straightConnector1">
            <a:avLst/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9" name="Google Shape;139;p2"/>
          <p:cNvCxnSpPr>
            <a:stCxn id="120" idx="2"/>
          </p:cNvCxnSpPr>
          <p:nvPr/>
        </p:nvCxnSpPr>
        <p:spPr>
          <a:xfrm>
            <a:off x="7727475" y="2041054"/>
            <a:ext cx="9000" cy="9027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" name="Google Shape;140;p2"/>
          <p:cNvSpPr txBox="1"/>
          <p:nvPr/>
        </p:nvSpPr>
        <p:spPr>
          <a:xfrm>
            <a:off x="973830" y="1417165"/>
            <a:ext cx="174901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 SiteWise Integration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17521" y="2334075"/>
            <a:ext cx="1587105" cy="89180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"/>
          <p:cNvSpPr txBox="1"/>
          <p:nvPr/>
        </p:nvSpPr>
        <p:spPr>
          <a:xfrm>
            <a:off x="9220266" y="5961307"/>
            <a:ext cx="136179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IoT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SiteWise Monitor </a:t>
            </a:r>
            <a:endParaRPr/>
          </a:p>
        </p:txBody>
      </p:sp>
      <p:pic>
        <p:nvPicPr>
          <p:cNvPr id="142" name="Google Shape;142;p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9396187" y="5550287"/>
            <a:ext cx="773974" cy="377290"/>
          </a:xfrm>
          <a:prstGeom prst="rect">
            <a:avLst/>
          </a:prstGeom>
          <a:solidFill>
            <a:srgbClr val="15660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3" name="Google Shape;143;p2"/>
          <p:cNvCxnSpPr/>
          <p:nvPr/>
        </p:nvCxnSpPr>
        <p:spPr>
          <a:xfrm>
            <a:off x="9774445" y="5249836"/>
            <a:ext cx="8729" cy="312182"/>
          </a:xfrm>
          <a:prstGeom prst="straightConnector1">
            <a:avLst/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p2"/>
          <p:cNvCxnSpPr>
            <a:stCxn id="90" idx="3"/>
            <a:endCxn id="119" idx="1"/>
          </p:cNvCxnSpPr>
          <p:nvPr/>
        </p:nvCxnSpPr>
        <p:spPr>
          <a:xfrm flipH="1" rot="10800000">
            <a:off x="6137364" y="1076779"/>
            <a:ext cx="1304700" cy="730200"/>
          </a:xfrm>
          <a:prstGeom prst="bentConnector3">
            <a:avLst>
              <a:gd fmla="val 50005" name="adj1"/>
            </a:avLst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" name="Google Shape;145;p2"/>
          <p:cNvCxnSpPr/>
          <p:nvPr/>
        </p:nvCxnSpPr>
        <p:spPr>
          <a:xfrm flipH="1" rot="10800000">
            <a:off x="7812370" y="3705791"/>
            <a:ext cx="5384" cy="266776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" name="Google Shape;146;p2"/>
          <p:cNvCxnSpPr>
            <a:endCxn id="86" idx="1"/>
          </p:cNvCxnSpPr>
          <p:nvPr/>
        </p:nvCxnSpPr>
        <p:spPr>
          <a:xfrm flipH="1" rot="10800000">
            <a:off x="7934640" y="1833349"/>
            <a:ext cx="777300" cy="12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" name="Google Shape;147;p2"/>
          <p:cNvCxnSpPr>
            <a:endCxn id="120" idx="1"/>
          </p:cNvCxnSpPr>
          <p:nvPr/>
        </p:nvCxnSpPr>
        <p:spPr>
          <a:xfrm>
            <a:off x="6787952" y="1811031"/>
            <a:ext cx="7095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" name="Google Shape;148;p2"/>
          <p:cNvCxnSpPr>
            <a:endCxn id="121" idx="0"/>
          </p:cNvCxnSpPr>
          <p:nvPr/>
        </p:nvCxnSpPr>
        <p:spPr>
          <a:xfrm>
            <a:off x="10786221" y="2056132"/>
            <a:ext cx="0" cy="8253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" name="Google Shape;149;p2"/>
          <p:cNvCxnSpPr>
            <a:stCxn id="128" idx="3"/>
            <a:endCxn id="121" idx="1"/>
          </p:cNvCxnSpPr>
          <p:nvPr/>
        </p:nvCxnSpPr>
        <p:spPr>
          <a:xfrm flipH="1" rot="10800000">
            <a:off x="10180970" y="3076966"/>
            <a:ext cx="409800" cy="15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37" name="Google Shape;137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388637" y="1630389"/>
            <a:ext cx="459939" cy="3806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"/>
          <p:cNvCxnSpPr/>
          <p:nvPr/>
        </p:nvCxnSpPr>
        <p:spPr>
          <a:xfrm>
            <a:off x="10870267" y="4581214"/>
            <a:ext cx="0" cy="264853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" name="Google Shape;151;p2"/>
          <p:cNvCxnSpPr>
            <a:stCxn id="76" idx="3"/>
            <a:endCxn id="128" idx="1"/>
          </p:cNvCxnSpPr>
          <p:nvPr/>
        </p:nvCxnSpPr>
        <p:spPr>
          <a:xfrm flipH="1" rot="10800000">
            <a:off x="9068057" y="3078411"/>
            <a:ext cx="598800" cy="81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2" name="Google Shape;152;p2"/>
          <p:cNvSpPr/>
          <p:nvPr/>
        </p:nvSpPr>
        <p:spPr>
          <a:xfrm>
            <a:off x="1608040" y="1215189"/>
            <a:ext cx="233400" cy="2187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4927373" y="1529825"/>
            <a:ext cx="233251" cy="218645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</a:rPr>
              <a:t>3</a:t>
            </a: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3308717" y="2244453"/>
            <a:ext cx="233251" cy="218645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</a:rPr>
              <a:t>2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6789275" y="812038"/>
            <a:ext cx="233251" cy="218645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6951160" y="1503793"/>
            <a:ext cx="233251" cy="218645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7371332" y="2359447"/>
            <a:ext cx="233251" cy="218645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8286481" y="2811129"/>
            <a:ext cx="233400" cy="2187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</a:rPr>
              <a:t>7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10984936" y="2805165"/>
            <a:ext cx="233251" cy="218645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</a:rPr>
              <a:t>8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10737368" y="5302466"/>
            <a:ext cx="244200" cy="1968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</a:rPr>
              <a:t>9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5055633" y="3938162"/>
            <a:ext cx="244269" cy="196775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900">
                <a:solidFill>
                  <a:srgbClr val="FAFAFA"/>
                </a:solidFill>
              </a:rPr>
              <a:t>0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7286775" y="3932099"/>
            <a:ext cx="244200" cy="1968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</a:rPr>
              <a:t>11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5024207" y="4891961"/>
            <a:ext cx="244269" cy="196775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900">
                <a:solidFill>
                  <a:srgbClr val="FAFAFA"/>
                </a:solidFill>
              </a:rPr>
              <a:t>2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8036071" y="5209152"/>
            <a:ext cx="244269" cy="196775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900">
                <a:solidFill>
                  <a:srgbClr val="FAFAFA"/>
                </a:solidFill>
              </a:rPr>
              <a:t>3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b4a445578_1_1"/>
          <p:cNvSpPr/>
          <p:nvPr/>
        </p:nvSpPr>
        <p:spPr>
          <a:xfrm>
            <a:off x="4632194" y="494117"/>
            <a:ext cx="7204200" cy="5936100"/>
          </a:xfrm>
          <a:prstGeom prst="rect">
            <a:avLst/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8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geb4a445578_1_1"/>
          <p:cNvGrpSpPr/>
          <p:nvPr/>
        </p:nvGrpSpPr>
        <p:grpSpPr>
          <a:xfrm>
            <a:off x="4295476" y="3626606"/>
            <a:ext cx="6268510" cy="2311337"/>
            <a:chOff x="4236087" y="3265778"/>
            <a:chExt cx="6268510" cy="2311337"/>
          </a:xfrm>
        </p:grpSpPr>
        <p:pic>
          <p:nvPicPr>
            <p:cNvPr id="172" name="Google Shape;172;geb4a445578_1_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76122" y="4329234"/>
              <a:ext cx="714813" cy="6713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3" name="Google Shape;173;geb4a445578_1_1"/>
            <p:cNvCxnSpPr/>
            <p:nvPr/>
          </p:nvCxnSpPr>
          <p:spPr>
            <a:xfrm>
              <a:off x="5675050" y="3823831"/>
              <a:ext cx="780000" cy="3900"/>
            </a:xfrm>
            <a:prstGeom prst="straightConnector1">
              <a:avLst/>
            </a:prstGeom>
            <a:noFill/>
            <a:ln cap="flat" cmpd="sng" w="9525">
              <a:solidFill>
                <a:srgbClr val="545B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4" name="Google Shape;174;geb4a445578_1_1"/>
            <p:cNvCxnSpPr>
              <a:stCxn id="175" idx="3"/>
            </p:cNvCxnSpPr>
            <p:nvPr/>
          </p:nvCxnSpPr>
          <p:spPr>
            <a:xfrm>
              <a:off x="6888196" y="3814952"/>
              <a:ext cx="519300" cy="0"/>
            </a:xfrm>
            <a:prstGeom prst="straightConnector1">
              <a:avLst/>
            </a:prstGeom>
            <a:noFill/>
            <a:ln cap="flat" cmpd="sng" w="9525">
              <a:solidFill>
                <a:srgbClr val="545B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76" name="Google Shape;176;geb4a445578_1_1"/>
            <p:cNvSpPr txBox="1"/>
            <p:nvPr/>
          </p:nvSpPr>
          <p:spPr>
            <a:xfrm>
              <a:off x="4928644" y="3969068"/>
              <a:ext cx="114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Lifecycle Events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eb4a445578_1_1"/>
            <p:cNvSpPr txBox="1"/>
            <p:nvPr/>
          </p:nvSpPr>
          <p:spPr>
            <a:xfrm>
              <a:off x="8950597" y="3313815"/>
              <a:ext cx="1554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AWS IoT SiteWise</a:t>
              </a:r>
              <a:endParaRPr/>
            </a:p>
          </p:txBody>
        </p:sp>
        <p:pic>
          <p:nvPicPr>
            <p:cNvPr id="178" name="Google Shape;178;geb4a445578_1_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76303" y="3265778"/>
              <a:ext cx="362505" cy="340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geb4a445578_1_1"/>
            <p:cNvSpPr/>
            <p:nvPr/>
          </p:nvSpPr>
          <p:spPr>
            <a:xfrm>
              <a:off x="4698821" y="3277915"/>
              <a:ext cx="2483700" cy="2299200"/>
            </a:xfrm>
            <a:prstGeom prst="rect">
              <a:avLst/>
            </a:prstGeom>
            <a:noFill/>
            <a:ln cap="flat" cmpd="sng" w="12700">
              <a:solidFill>
                <a:srgbClr val="8FA7C4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73150" lIns="146300" spcFirstLastPara="1" rIns="146300" wrap="square" tIns="146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0" name="Google Shape;180;geb4a445578_1_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50086" y="3571389"/>
              <a:ext cx="421372" cy="4522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geb4a445578_1_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443690" y="3606224"/>
              <a:ext cx="444506" cy="417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geb4a445578_1_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58308" y="4540806"/>
              <a:ext cx="421372" cy="4522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eb4a445578_1_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78131" y="4554265"/>
              <a:ext cx="444506" cy="4174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geb4a445578_1_1"/>
            <p:cNvSpPr txBox="1"/>
            <p:nvPr/>
          </p:nvSpPr>
          <p:spPr>
            <a:xfrm>
              <a:off x="4928644" y="4917049"/>
              <a:ext cx="124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Device Measurements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" name="Google Shape;184;geb4a445578_1_1"/>
            <p:cNvCxnSpPr/>
            <p:nvPr/>
          </p:nvCxnSpPr>
          <p:spPr>
            <a:xfrm>
              <a:off x="4812368" y="4376076"/>
              <a:ext cx="604200" cy="398100"/>
            </a:xfrm>
            <a:prstGeom prst="bentConnector3">
              <a:avLst>
                <a:gd fmla="val -9640" name="adj1"/>
              </a:avLst>
            </a:prstGeom>
            <a:noFill/>
            <a:ln cap="flat" cmpd="sng" w="9525">
              <a:solidFill>
                <a:srgbClr val="545B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5" name="Google Shape;185;geb4a445578_1_1"/>
            <p:cNvCxnSpPr>
              <a:endCxn id="182" idx="1"/>
            </p:cNvCxnSpPr>
            <p:nvPr/>
          </p:nvCxnSpPr>
          <p:spPr>
            <a:xfrm flipH="1" rot="10800000">
              <a:off x="5710031" y="4762993"/>
              <a:ext cx="668100" cy="3900"/>
            </a:xfrm>
            <a:prstGeom prst="straightConnector1">
              <a:avLst/>
            </a:prstGeom>
            <a:noFill/>
            <a:ln cap="flat" cmpd="sng" w="9525">
              <a:solidFill>
                <a:srgbClr val="545B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6" name="Google Shape;186;geb4a445578_1_1"/>
            <p:cNvCxnSpPr>
              <a:stCxn id="182" idx="3"/>
            </p:cNvCxnSpPr>
            <p:nvPr/>
          </p:nvCxnSpPr>
          <p:spPr>
            <a:xfrm>
              <a:off x="6822637" y="4762993"/>
              <a:ext cx="25764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45B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7" name="Google Shape;187;geb4a445578_1_1"/>
            <p:cNvSpPr txBox="1"/>
            <p:nvPr/>
          </p:nvSpPr>
          <p:spPr>
            <a:xfrm>
              <a:off x="5961207" y="4026229"/>
              <a:ext cx="1302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Lifecycle events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eb4a445578_1_1"/>
            <p:cNvSpPr txBox="1"/>
            <p:nvPr/>
          </p:nvSpPr>
          <p:spPr>
            <a:xfrm>
              <a:off x="5989033" y="4921260"/>
              <a:ext cx="124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Device measurements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Rule Action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" name="Google Shape;189;geb4a445578_1_1"/>
            <p:cNvCxnSpPr/>
            <p:nvPr/>
          </p:nvCxnSpPr>
          <p:spPr>
            <a:xfrm flipH="1" rot="10800000">
              <a:off x="4236087" y="3797423"/>
              <a:ext cx="1156800" cy="578700"/>
            </a:xfrm>
            <a:prstGeom prst="bentConnector3">
              <a:avLst>
                <a:gd fmla="val 44866" name="adj1"/>
              </a:avLst>
            </a:prstGeom>
            <a:noFill/>
            <a:ln cap="flat" cmpd="sng" w="9525">
              <a:solidFill>
                <a:srgbClr val="545B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90" name="Google Shape;190;geb4a445578_1_1"/>
          <p:cNvSpPr/>
          <p:nvPr/>
        </p:nvSpPr>
        <p:spPr>
          <a:xfrm>
            <a:off x="3864249" y="102225"/>
            <a:ext cx="8166300" cy="648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pic>
        <p:nvPicPr>
          <p:cNvPr id="191" name="Google Shape;191;geb4a445578_1_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14842" y="102214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eb4a445578_1_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32194" y="504186"/>
            <a:ext cx="362855" cy="3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b4a445578_1_1"/>
          <p:cNvSpPr txBox="1"/>
          <p:nvPr/>
        </p:nvSpPr>
        <p:spPr>
          <a:xfrm>
            <a:off x="4914353" y="492574"/>
            <a:ext cx="206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AWS Account</a:t>
            </a:r>
            <a:endParaRPr/>
          </a:p>
        </p:txBody>
      </p:sp>
      <p:cxnSp>
        <p:nvCxnSpPr>
          <p:cNvPr id="194" name="Google Shape;194;geb4a445578_1_1"/>
          <p:cNvCxnSpPr>
            <a:stCxn id="195" idx="3"/>
            <a:endCxn id="196" idx="1"/>
          </p:cNvCxnSpPr>
          <p:nvPr/>
        </p:nvCxnSpPr>
        <p:spPr>
          <a:xfrm>
            <a:off x="7915480" y="3082519"/>
            <a:ext cx="612300" cy="3900"/>
          </a:xfrm>
          <a:prstGeom prst="straightConnector1">
            <a:avLst/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7" name="Google Shape;197;geb4a445578_1_1"/>
          <p:cNvSpPr txBox="1"/>
          <p:nvPr/>
        </p:nvSpPr>
        <p:spPr>
          <a:xfrm>
            <a:off x="7282999" y="3276774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FIFO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b4a445578_1_1"/>
          <p:cNvSpPr txBox="1"/>
          <p:nvPr/>
        </p:nvSpPr>
        <p:spPr>
          <a:xfrm>
            <a:off x="8258336" y="3288800"/>
            <a:ext cx="117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 Model Converter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b4a445578_1_1"/>
          <p:cNvSpPr txBox="1"/>
          <p:nvPr/>
        </p:nvSpPr>
        <p:spPr>
          <a:xfrm>
            <a:off x="8676068" y="674574"/>
            <a:ext cx="9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DynamoDB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geb4a445578_1_1"/>
          <p:cNvCxnSpPr>
            <a:stCxn id="196" idx="0"/>
          </p:cNvCxnSpPr>
          <p:nvPr/>
        </p:nvCxnSpPr>
        <p:spPr>
          <a:xfrm rot="10800000">
            <a:off x="8791378" y="2015732"/>
            <a:ext cx="6600" cy="800700"/>
          </a:xfrm>
          <a:prstGeom prst="straightConnector1">
            <a:avLst/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1" name="Google Shape;201;geb4a445578_1_1"/>
          <p:cNvSpPr txBox="1"/>
          <p:nvPr/>
        </p:nvSpPr>
        <p:spPr>
          <a:xfrm>
            <a:off x="7322346" y="4591022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Core to FIFO sender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eb4a445578_1_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17597" y="721688"/>
            <a:ext cx="341450" cy="32067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eb4a445578_1_1"/>
          <p:cNvSpPr/>
          <p:nvPr/>
        </p:nvSpPr>
        <p:spPr>
          <a:xfrm>
            <a:off x="8411904" y="704788"/>
            <a:ext cx="3327600" cy="1702500"/>
          </a:xfrm>
          <a:prstGeom prst="rect">
            <a:avLst/>
          </a:prstGeom>
          <a:noFill/>
          <a:ln cap="flat" cmpd="sng" w="12700">
            <a:solidFill>
              <a:srgbClr val="8FA7C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73150" lIns="146300" spcFirstLastPara="1" rIns="146300" wrap="square" tIns="146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eb4a445578_1_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711940" y="1650995"/>
            <a:ext cx="440732" cy="364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eb4a445578_1_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572876" y="1606166"/>
            <a:ext cx="464628" cy="43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eb4a445578_1_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142058" y="1591273"/>
            <a:ext cx="48682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eb4a445578_1_1"/>
          <p:cNvSpPr txBox="1"/>
          <p:nvPr/>
        </p:nvSpPr>
        <p:spPr>
          <a:xfrm>
            <a:off x="5356192" y="2051985"/>
            <a:ext cx="884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S3</a:t>
            </a:r>
            <a:endParaRPr/>
          </a:p>
        </p:txBody>
      </p:sp>
      <p:pic>
        <p:nvPicPr>
          <p:cNvPr id="208" name="Google Shape;208;geb4a445578_1_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37047" y="1523615"/>
            <a:ext cx="600317" cy="56672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b4a445578_1_1"/>
          <p:cNvSpPr txBox="1"/>
          <p:nvPr/>
        </p:nvSpPr>
        <p:spPr>
          <a:xfrm>
            <a:off x="6957743" y="459696"/>
            <a:ext cx="13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to cache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b4a445578_1_1"/>
          <p:cNvSpPr txBox="1"/>
          <p:nvPr/>
        </p:nvSpPr>
        <p:spPr>
          <a:xfrm>
            <a:off x="10831758" y="2010990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 model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eb4a445578_1_1"/>
          <p:cNvSpPr txBox="1"/>
          <p:nvPr/>
        </p:nvSpPr>
        <p:spPr>
          <a:xfrm>
            <a:off x="8357013" y="1159115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Integrations model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b4a445578_1_1"/>
          <p:cNvSpPr txBox="1"/>
          <p:nvPr/>
        </p:nvSpPr>
        <p:spPr>
          <a:xfrm>
            <a:off x="10400266" y="1144501"/>
            <a:ext cx="67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eb4a445578_1_1"/>
          <p:cNvSpPr txBox="1"/>
          <p:nvPr/>
        </p:nvSpPr>
        <p:spPr>
          <a:xfrm>
            <a:off x="9239424" y="2015554"/>
            <a:ext cx="77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</a:t>
            </a:r>
            <a:endParaRPr/>
          </a:p>
        </p:txBody>
      </p:sp>
      <p:sp>
        <p:nvSpPr>
          <p:cNvPr id="214" name="Google Shape;214;geb4a445578_1_1"/>
          <p:cNvSpPr txBox="1"/>
          <p:nvPr/>
        </p:nvSpPr>
        <p:spPr>
          <a:xfrm>
            <a:off x="9312977" y="2652166"/>
            <a:ext cx="1032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Assets FIFO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eb4a445578_1_1"/>
          <p:cNvSpPr txBox="1"/>
          <p:nvPr/>
        </p:nvSpPr>
        <p:spPr>
          <a:xfrm>
            <a:off x="10720938" y="3182538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Updater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eb4a445578_1_1"/>
          <p:cNvSpPr txBox="1"/>
          <p:nvPr/>
        </p:nvSpPr>
        <p:spPr>
          <a:xfrm>
            <a:off x="10432110" y="5654251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Updater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b4a445578_1_1"/>
          <p:cNvSpPr txBox="1"/>
          <p:nvPr/>
        </p:nvSpPr>
        <p:spPr>
          <a:xfrm>
            <a:off x="10381000" y="4129882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 Values FIFO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eb4a445578_1_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42185" y="839361"/>
            <a:ext cx="474857" cy="474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eb4a445578_1_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7452" y="1581008"/>
            <a:ext cx="460046" cy="460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eb4a445578_1_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527900" y="2816432"/>
            <a:ext cx="540157" cy="5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eb4a445578_1_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590805" y="2881432"/>
            <a:ext cx="390832" cy="39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eb4a445578_1_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4113" y="4005215"/>
            <a:ext cx="645501" cy="64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eb4a445578_1_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679035" y="4826023"/>
            <a:ext cx="399395" cy="3993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geb4a445578_1_1"/>
          <p:cNvCxnSpPr>
            <a:stCxn id="218" idx="3"/>
            <a:endCxn id="206" idx="0"/>
          </p:cNvCxnSpPr>
          <p:nvPr/>
        </p:nvCxnSpPr>
        <p:spPr>
          <a:xfrm>
            <a:off x="7917042" y="1076789"/>
            <a:ext cx="3468300" cy="514500"/>
          </a:xfrm>
          <a:prstGeom prst="bentConnector2">
            <a:avLst/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" name="Google Shape;224;geb4a445578_1_1"/>
          <p:cNvCxnSpPr>
            <a:stCxn id="206" idx="3"/>
            <a:endCxn id="222" idx="3"/>
          </p:cNvCxnSpPr>
          <p:nvPr/>
        </p:nvCxnSpPr>
        <p:spPr>
          <a:xfrm flipH="1">
            <a:off x="11078382" y="1819873"/>
            <a:ext cx="550500" cy="3205800"/>
          </a:xfrm>
          <a:prstGeom prst="bentConnector3">
            <a:avLst>
              <a:gd fmla="val -43256" name="adj1"/>
            </a:avLst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5" name="Google Shape;225;geb4a445578_1_1"/>
          <p:cNvCxnSpPr>
            <a:stCxn id="222" idx="1"/>
            <a:endCxn id="172" idx="3"/>
          </p:cNvCxnSpPr>
          <p:nvPr/>
        </p:nvCxnSpPr>
        <p:spPr>
          <a:xfrm flipH="1">
            <a:off x="10150435" y="5025721"/>
            <a:ext cx="5286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95" name="Google Shape;195;geb4a445578_1_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61543" y="2805551"/>
            <a:ext cx="553937" cy="55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eb4a445578_1_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666799" y="2821380"/>
            <a:ext cx="514171" cy="514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eb4a445578_1_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615113" y="3831673"/>
            <a:ext cx="409144" cy="40914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eb4a445578_1_1"/>
          <p:cNvSpPr txBox="1"/>
          <p:nvPr/>
        </p:nvSpPr>
        <p:spPr>
          <a:xfrm>
            <a:off x="6337333" y="1927537"/>
            <a:ext cx="150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Converter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geb4a445578_1_1"/>
          <p:cNvCxnSpPr/>
          <p:nvPr/>
        </p:nvCxnSpPr>
        <p:spPr>
          <a:xfrm flipH="1" rot="-5400000">
            <a:off x="10435200" y="3510588"/>
            <a:ext cx="656700" cy="600"/>
          </a:xfrm>
          <a:prstGeom prst="bentConnector3">
            <a:avLst>
              <a:gd fmla="val 21548" name="adj1"/>
            </a:avLst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0" name="Google Shape;230;geb4a445578_1_1"/>
          <p:cNvSpPr txBox="1"/>
          <p:nvPr/>
        </p:nvSpPr>
        <p:spPr>
          <a:xfrm>
            <a:off x="5079417" y="3628894"/>
            <a:ext cx="1029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IoT Core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geb4a445578_1_1"/>
          <p:cNvCxnSpPr>
            <a:stCxn id="232" idx="3"/>
            <a:endCxn id="205" idx="1"/>
          </p:cNvCxnSpPr>
          <p:nvPr/>
        </p:nvCxnSpPr>
        <p:spPr>
          <a:xfrm>
            <a:off x="9848576" y="1820690"/>
            <a:ext cx="724200" cy="3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33" name="Google Shape;233;geb4a445578_1_1"/>
          <p:cNvCxnSpPr>
            <a:stCxn id="219" idx="2"/>
          </p:cNvCxnSpPr>
          <p:nvPr/>
        </p:nvCxnSpPr>
        <p:spPr>
          <a:xfrm>
            <a:off x="7727475" y="2041054"/>
            <a:ext cx="9000" cy="9027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4" name="Google Shape;234;geb4a445578_1_1"/>
          <p:cNvSpPr txBox="1"/>
          <p:nvPr/>
        </p:nvSpPr>
        <p:spPr>
          <a:xfrm>
            <a:off x="9220266" y="5961307"/>
            <a:ext cx="1361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IoT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SiteWise Monitor </a:t>
            </a:r>
            <a:endParaRPr/>
          </a:p>
        </p:txBody>
      </p:sp>
      <p:pic>
        <p:nvPicPr>
          <p:cNvPr id="235" name="Google Shape;235;geb4a445578_1_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396187" y="5550287"/>
            <a:ext cx="773974" cy="377290"/>
          </a:xfrm>
          <a:prstGeom prst="rect">
            <a:avLst/>
          </a:prstGeom>
          <a:solidFill>
            <a:srgbClr val="15660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36" name="Google Shape;236;geb4a445578_1_1"/>
          <p:cNvCxnSpPr/>
          <p:nvPr/>
        </p:nvCxnSpPr>
        <p:spPr>
          <a:xfrm>
            <a:off x="9774445" y="5249836"/>
            <a:ext cx="8700" cy="312300"/>
          </a:xfrm>
          <a:prstGeom prst="straightConnector1">
            <a:avLst/>
          </a:prstGeom>
          <a:noFill/>
          <a:ln cap="flat" cmpd="sng" w="9525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" name="Google Shape;237;geb4a445578_1_1"/>
          <p:cNvCxnSpPr>
            <a:stCxn id="208" idx="3"/>
            <a:endCxn id="218" idx="1"/>
          </p:cNvCxnSpPr>
          <p:nvPr/>
        </p:nvCxnSpPr>
        <p:spPr>
          <a:xfrm flipH="1" rot="10800000">
            <a:off x="6137364" y="1076779"/>
            <a:ext cx="1304700" cy="730200"/>
          </a:xfrm>
          <a:prstGeom prst="bentConnector3">
            <a:avLst>
              <a:gd fmla="val 50005" name="adj1"/>
            </a:avLst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" name="Google Shape;238;geb4a445578_1_1"/>
          <p:cNvCxnSpPr/>
          <p:nvPr/>
        </p:nvCxnSpPr>
        <p:spPr>
          <a:xfrm flipH="1" rot="10800000">
            <a:off x="7812370" y="3705867"/>
            <a:ext cx="5400" cy="2667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9" name="Google Shape;239;geb4a445578_1_1"/>
          <p:cNvCxnSpPr>
            <a:endCxn id="204" idx="1"/>
          </p:cNvCxnSpPr>
          <p:nvPr/>
        </p:nvCxnSpPr>
        <p:spPr>
          <a:xfrm flipH="1" rot="10800000">
            <a:off x="7934640" y="1833349"/>
            <a:ext cx="777300" cy="12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0" name="Google Shape;240;geb4a445578_1_1"/>
          <p:cNvCxnSpPr>
            <a:endCxn id="219" idx="1"/>
          </p:cNvCxnSpPr>
          <p:nvPr/>
        </p:nvCxnSpPr>
        <p:spPr>
          <a:xfrm>
            <a:off x="6787952" y="1811031"/>
            <a:ext cx="7095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" name="Google Shape;241;geb4a445578_1_1"/>
          <p:cNvCxnSpPr>
            <a:endCxn id="220" idx="0"/>
          </p:cNvCxnSpPr>
          <p:nvPr/>
        </p:nvCxnSpPr>
        <p:spPr>
          <a:xfrm>
            <a:off x="10786221" y="2056132"/>
            <a:ext cx="0" cy="8253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2" name="Google Shape;242;geb4a445578_1_1"/>
          <p:cNvCxnSpPr>
            <a:stCxn id="226" idx="3"/>
            <a:endCxn id="220" idx="1"/>
          </p:cNvCxnSpPr>
          <p:nvPr/>
        </p:nvCxnSpPr>
        <p:spPr>
          <a:xfrm flipH="1" rot="10800000">
            <a:off x="10180970" y="3076966"/>
            <a:ext cx="409800" cy="15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32" name="Google Shape;232;geb4a445578_1_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88637" y="1630389"/>
            <a:ext cx="459939" cy="3806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geb4a445578_1_1"/>
          <p:cNvCxnSpPr/>
          <p:nvPr/>
        </p:nvCxnSpPr>
        <p:spPr>
          <a:xfrm>
            <a:off x="10870267" y="4581214"/>
            <a:ext cx="0" cy="2649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geb4a445578_1_1"/>
          <p:cNvCxnSpPr>
            <a:stCxn id="196" idx="3"/>
            <a:endCxn id="226" idx="1"/>
          </p:cNvCxnSpPr>
          <p:nvPr/>
        </p:nvCxnSpPr>
        <p:spPr>
          <a:xfrm flipH="1" rot="10800000">
            <a:off x="9068057" y="3078411"/>
            <a:ext cx="598800" cy="81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5" name="Google Shape;245;geb4a445578_1_1"/>
          <p:cNvSpPr/>
          <p:nvPr/>
        </p:nvSpPr>
        <p:spPr>
          <a:xfrm>
            <a:off x="5232203" y="1724589"/>
            <a:ext cx="233400" cy="2187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46" name="Google Shape;246;geb4a445578_1_1"/>
          <p:cNvSpPr/>
          <p:nvPr/>
        </p:nvSpPr>
        <p:spPr>
          <a:xfrm>
            <a:off x="8400848" y="1523613"/>
            <a:ext cx="233400" cy="2187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</a:rPr>
              <a:t>4</a:t>
            </a:r>
            <a:endParaRPr/>
          </a:p>
        </p:txBody>
      </p:sp>
      <p:sp>
        <p:nvSpPr>
          <p:cNvPr id="247" name="Google Shape;247;geb4a445578_1_1"/>
          <p:cNvSpPr/>
          <p:nvPr/>
        </p:nvSpPr>
        <p:spPr>
          <a:xfrm>
            <a:off x="9148492" y="2019628"/>
            <a:ext cx="233400" cy="2187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</a:rPr>
              <a:t>5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eb4a445578_1_1"/>
          <p:cNvSpPr/>
          <p:nvPr/>
        </p:nvSpPr>
        <p:spPr>
          <a:xfrm>
            <a:off x="7093263" y="821263"/>
            <a:ext cx="233400" cy="2187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</a:rPr>
              <a:t>2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eb4a445578_1_1"/>
          <p:cNvSpPr/>
          <p:nvPr/>
        </p:nvSpPr>
        <p:spPr>
          <a:xfrm>
            <a:off x="7157948" y="1531068"/>
            <a:ext cx="233400" cy="2187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</a:rPr>
              <a:t>3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eb4a445578_1_1"/>
          <p:cNvSpPr/>
          <p:nvPr/>
        </p:nvSpPr>
        <p:spPr>
          <a:xfrm>
            <a:off x="7063582" y="2898560"/>
            <a:ext cx="233400" cy="2187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</a:rPr>
              <a:t>8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eb4a445578_1_1"/>
          <p:cNvSpPr/>
          <p:nvPr/>
        </p:nvSpPr>
        <p:spPr>
          <a:xfrm>
            <a:off x="7322346" y="3865900"/>
            <a:ext cx="363000" cy="2187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</a:rPr>
              <a:t>14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eb4a445578_1_1"/>
          <p:cNvSpPr/>
          <p:nvPr/>
        </p:nvSpPr>
        <p:spPr>
          <a:xfrm>
            <a:off x="8309394" y="2805179"/>
            <a:ext cx="233400" cy="2187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</a:rPr>
              <a:t>9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eb4a445578_1_1"/>
          <p:cNvSpPr/>
          <p:nvPr/>
        </p:nvSpPr>
        <p:spPr>
          <a:xfrm>
            <a:off x="10984922" y="2805175"/>
            <a:ext cx="330300" cy="2187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</a:rPr>
              <a:t>11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eb4a445578_1_1"/>
          <p:cNvSpPr/>
          <p:nvPr/>
        </p:nvSpPr>
        <p:spPr>
          <a:xfrm>
            <a:off x="10737368" y="5302466"/>
            <a:ext cx="244200" cy="1968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900">
                <a:solidFill>
                  <a:srgbClr val="FAFAFA"/>
                </a:solidFill>
              </a:rPr>
              <a:t>8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eb4a445578_1_1"/>
          <p:cNvSpPr/>
          <p:nvPr/>
        </p:nvSpPr>
        <p:spPr>
          <a:xfrm>
            <a:off x="5055633" y="3938162"/>
            <a:ext cx="244200" cy="1968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900">
                <a:solidFill>
                  <a:srgbClr val="FAFAFA"/>
                </a:solidFill>
              </a:rPr>
              <a:t>2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eb4a445578_1_1"/>
          <p:cNvSpPr/>
          <p:nvPr/>
        </p:nvSpPr>
        <p:spPr>
          <a:xfrm>
            <a:off x="6198675" y="3953050"/>
            <a:ext cx="244200" cy="1968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900">
                <a:solidFill>
                  <a:srgbClr val="FAFAFA"/>
                </a:solidFill>
              </a:rPr>
              <a:t>3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eb4a445578_1_1"/>
          <p:cNvSpPr/>
          <p:nvPr/>
        </p:nvSpPr>
        <p:spPr>
          <a:xfrm>
            <a:off x="5024207" y="4891961"/>
            <a:ext cx="244200" cy="1968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900">
                <a:solidFill>
                  <a:srgbClr val="FAFAFA"/>
                </a:solidFill>
              </a:rPr>
              <a:t>6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eb4a445578_1_1"/>
          <p:cNvSpPr/>
          <p:nvPr/>
        </p:nvSpPr>
        <p:spPr>
          <a:xfrm>
            <a:off x="9143096" y="4861902"/>
            <a:ext cx="244200" cy="1968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</a:rPr>
              <a:t>17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eb4a445578_1_1"/>
          <p:cNvSpPr/>
          <p:nvPr/>
        </p:nvSpPr>
        <p:spPr>
          <a:xfrm>
            <a:off x="10269182" y="1261672"/>
            <a:ext cx="233400" cy="2187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eb4a445578_1_1"/>
          <p:cNvSpPr/>
          <p:nvPr/>
        </p:nvSpPr>
        <p:spPr>
          <a:xfrm>
            <a:off x="10815607" y="2088885"/>
            <a:ext cx="233400" cy="2187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</a:rPr>
              <a:t>7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eb4a445578_1_1"/>
          <p:cNvSpPr/>
          <p:nvPr/>
        </p:nvSpPr>
        <p:spPr>
          <a:xfrm>
            <a:off x="9110280" y="2749641"/>
            <a:ext cx="244200" cy="1968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eb4a445578_1_1"/>
          <p:cNvSpPr/>
          <p:nvPr/>
        </p:nvSpPr>
        <p:spPr>
          <a:xfrm>
            <a:off x="11075393" y="3965066"/>
            <a:ext cx="244200" cy="196800"/>
          </a:xfrm>
          <a:prstGeom prst="roundRect">
            <a:avLst>
              <a:gd fmla="val 16667" name="adj"/>
            </a:avLst>
          </a:prstGeom>
          <a:solidFill>
            <a:srgbClr val="7D7D7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AFAFA"/>
                </a:solidFill>
              </a:rPr>
              <a:t>15</a:t>
            </a:r>
            <a:endParaRPr b="1" sz="9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2018-09-14T20:21:45Z</dcterms:created>
  <dc:creator>Microsoft Office User</dc:creator>
</cp:coreProperties>
</file>