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  <p:sldId id="257" r:id="rId9"/>
  </p:sldIdLst>
  <p:sldSz cx="14630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sullo, Christopher" initials="CC" lastIdx="1" clrIdx="0">
    <p:extLst>
      <p:ext uri="{19B8F6BF-5375-455C-9EA6-DF929625EA0E}">
        <p15:presenceInfo xmlns:p15="http://schemas.microsoft.com/office/powerpoint/2012/main" userId="Censullo, Christop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52" y="-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4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4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7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9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8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7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4144-3B10-41AD-8FFF-1FE848580B9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7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svg"/><Relationship Id="rId10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svg"/><Relationship Id="rId10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svg"/><Relationship Id="rId10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9.pn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12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6.png"/><Relationship Id="rId5" Type="http://schemas.openxmlformats.org/officeDocument/2006/relationships/image" Target="../media/image22.png"/><Relationship Id="rId10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1578E-1189-4A5B-B8FD-7C4A6514F286}"/>
              </a:ext>
            </a:extLst>
          </p:cNvPr>
          <p:cNvSpPr/>
          <p:nvPr/>
        </p:nvSpPr>
        <p:spPr>
          <a:xfrm>
            <a:off x="2043043" y="1247423"/>
            <a:ext cx="9326098" cy="628915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9DECD-CBEE-4595-8446-9C8666AAD08B}"/>
              </a:ext>
            </a:extLst>
          </p:cNvPr>
          <p:cNvSpPr/>
          <p:nvPr/>
        </p:nvSpPr>
        <p:spPr>
          <a:xfrm>
            <a:off x="1556027" y="760408"/>
            <a:ext cx="10234565" cy="7134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46803BC-9B21-4729-B275-D020835A3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56027" y="760408"/>
            <a:ext cx="381000" cy="381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6938506-245F-420A-B51B-A91C34F58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3043" y="1249012"/>
            <a:ext cx="381000" cy="381000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DD4489CA-438D-49B8-804B-575C772C4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259" y="18142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3B4159F5-8985-4B69-AB07-9DF3B5C2A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7283" y="2577871"/>
            <a:ext cx="1929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FED46FFB-B695-458C-BF04-1675BA7C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000" y="1958418"/>
            <a:ext cx="12533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11" name="Graphic 13">
            <a:extLst>
              <a:ext uri="{FF2B5EF4-FFF2-40B4-BE49-F238E27FC236}">
                <a16:creationId xmlns:a16="http://schemas.microsoft.com/office/drawing/2014/main" id="{B1CC95E4-ABF2-4AD0-AC39-626B44EC3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086" y="14789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7">
            <a:extLst>
              <a:ext uri="{FF2B5EF4-FFF2-40B4-BE49-F238E27FC236}">
                <a16:creationId xmlns:a16="http://schemas.microsoft.com/office/drawing/2014/main" id="{79158C91-DE90-4168-A9BF-2B375D2DC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000" y="3053154"/>
            <a:ext cx="12533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13" name="Graphic 13">
            <a:extLst>
              <a:ext uri="{FF2B5EF4-FFF2-40B4-BE49-F238E27FC236}">
                <a16:creationId xmlns:a16="http://schemas.microsoft.com/office/drawing/2014/main" id="{4200CE6D-260E-422A-BF0C-9DB48749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086" y="25690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2">
            <a:extLst>
              <a:ext uri="{FF2B5EF4-FFF2-40B4-BE49-F238E27FC236}">
                <a16:creationId xmlns:a16="http://schemas.microsoft.com/office/drawing/2014/main" id="{7EADC113-E3C7-4E7E-A395-E68BC32BB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877" y="4192380"/>
            <a:ext cx="679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FIFO</a:t>
            </a:r>
          </a:p>
        </p:txBody>
      </p:sp>
      <p:pic>
        <p:nvPicPr>
          <p:cNvPr id="15" name="Graphic 29">
            <a:extLst>
              <a:ext uri="{FF2B5EF4-FFF2-40B4-BE49-F238E27FC236}">
                <a16:creationId xmlns:a16="http://schemas.microsoft.com/office/drawing/2014/main" id="{8B7FCB00-6419-4BB6-9A32-15BFE3395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086" y="37605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7">
            <a:extLst>
              <a:ext uri="{FF2B5EF4-FFF2-40B4-BE49-F238E27FC236}">
                <a16:creationId xmlns:a16="http://schemas.microsoft.com/office/drawing/2014/main" id="{A1EE3E06-062A-48EB-944C-9C19E262A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000" y="5423465"/>
            <a:ext cx="125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Core to FIFO sender</a:t>
            </a:r>
          </a:p>
        </p:txBody>
      </p:sp>
      <p:pic>
        <p:nvPicPr>
          <p:cNvPr id="17" name="Graphic 13">
            <a:extLst>
              <a:ext uri="{FF2B5EF4-FFF2-40B4-BE49-F238E27FC236}">
                <a16:creationId xmlns:a16="http://schemas.microsoft.com/office/drawing/2014/main" id="{B7BEE665-7DA8-4266-8AB8-83AA72A70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086" y="49389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09C2DE8-4647-4D5A-87CC-AD8919397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2134" y="4192380"/>
            <a:ext cx="12533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19" name="Graphic 13">
            <a:extLst>
              <a:ext uri="{FF2B5EF4-FFF2-40B4-BE49-F238E27FC236}">
                <a16:creationId xmlns:a16="http://schemas.microsoft.com/office/drawing/2014/main" id="{E4383345-B521-4317-9E4B-B78421F2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220" y="37605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2">
            <a:extLst>
              <a:ext uri="{FF2B5EF4-FFF2-40B4-BE49-F238E27FC236}">
                <a16:creationId xmlns:a16="http://schemas.microsoft.com/office/drawing/2014/main" id="{0AAE082C-3639-4AC6-A40C-B3A2B52BE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0005" y="4192380"/>
            <a:ext cx="6796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Queue</a:t>
            </a:r>
          </a:p>
        </p:txBody>
      </p:sp>
      <p:pic>
        <p:nvPicPr>
          <p:cNvPr id="21" name="Graphic 29">
            <a:extLst>
              <a:ext uri="{FF2B5EF4-FFF2-40B4-BE49-F238E27FC236}">
                <a16:creationId xmlns:a16="http://schemas.microsoft.com/office/drawing/2014/main" id="{E336501F-3B67-4742-A68F-0CB033DCC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214" y="37605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6E01951-F637-495B-AFD4-31E4792D7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5726" y="4192380"/>
            <a:ext cx="12533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23" name="Graphic 13">
            <a:extLst>
              <a:ext uri="{FF2B5EF4-FFF2-40B4-BE49-F238E27FC236}">
                <a16:creationId xmlns:a16="http://schemas.microsoft.com/office/drawing/2014/main" id="{BF066FC6-0E6C-4207-BFF9-D9C87780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812" y="37605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F1F26A-AABB-492B-A731-2FCC229301C9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6250286" y="3989180"/>
            <a:ext cx="109993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B2BDEA-C76B-46E0-9005-5D08071DE512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7807420" y="3989180"/>
            <a:ext cx="53379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BA571E-F689-4D1B-9377-C8FA756C1297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8798414" y="3989180"/>
            <a:ext cx="55539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E4DD6D-CE61-4B83-9608-010E26D4FEF4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6021686" y="2220028"/>
            <a:ext cx="0" cy="34903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31BDA00-923E-4853-B5BC-C7BD32380CEF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016764" y="3191796"/>
            <a:ext cx="4922" cy="56878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3FF411-DCC8-487C-A69E-AC782F48DC20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V="1">
            <a:off x="6021686" y="4838711"/>
            <a:ext cx="0" cy="10027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2">
            <a:extLst>
              <a:ext uri="{FF2B5EF4-FFF2-40B4-BE49-F238E27FC236}">
                <a16:creationId xmlns:a16="http://schemas.microsoft.com/office/drawing/2014/main" id="{86428E53-295C-47D7-916E-F76B2917B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4218" y="5356090"/>
            <a:ext cx="12533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Property Values FIFO</a:t>
            </a:r>
          </a:p>
        </p:txBody>
      </p:sp>
      <p:pic>
        <p:nvPicPr>
          <p:cNvPr id="43" name="Graphic 29">
            <a:extLst>
              <a:ext uri="{FF2B5EF4-FFF2-40B4-BE49-F238E27FC236}">
                <a16:creationId xmlns:a16="http://schemas.microsoft.com/office/drawing/2014/main" id="{23FC7136-736A-4388-9A9A-556AA91F0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812" y="49228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B512B9D-4593-4EE3-BF60-665557920A8B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9582412" y="4453990"/>
            <a:ext cx="0" cy="46884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17">
            <a:extLst>
              <a:ext uri="{FF2B5EF4-FFF2-40B4-BE49-F238E27FC236}">
                <a16:creationId xmlns:a16="http://schemas.microsoft.com/office/drawing/2014/main" id="{A8458848-EF23-43B9-B4CD-8EC0AFA14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820" y="597055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1">
            <a:extLst>
              <a:ext uri="{FF2B5EF4-FFF2-40B4-BE49-F238E27FC236}">
                <a16:creationId xmlns:a16="http://schemas.microsoft.com/office/drawing/2014/main" id="{681EF2E1-81CE-42D7-8B02-3BDAF52E6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898" y="6734139"/>
            <a:ext cx="15418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51" name="TextBox 17">
            <a:extLst>
              <a:ext uri="{FF2B5EF4-FFF2-40B4-BE49-F238E27FC236}">
                <a16:creationId xmlns:a16="http://schemas.microsoft.com/office/drawing/2014/main" id="{CC94305E-728D-4C59-8873-2458B6523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5726" y="6575202"/>
            <a:ext cx="12533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52" name="Graphic 13">
            <a:extLst>
              <a:ext uri="{FF2B5EF4-FFF2-40B4-BE49-F238E27FC236}">
                <a16:creationId xmlns:a16="http://schemas.microsoft.com/office/drawing/2014/main" id="{127DF8D2-0A1D-41D2-AA2E-25672CFEE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812" y="61229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8D83316-3CD7-4274-9E97-649BC2BD599C}"/>
              </a:ext>
            </a:extLst>
          </p:cNvPr>
          <p:cNvCxnSpPr>
            <a:cxnSpLocks/>
            <a:stCxn id="52" idx="0"/>
            <a:endCxn id="42" idx="2"/>
          </p:cNvCxnSpPr>
          <p:nvPr/>
        </p:nvCxnSpPr>
        <p:spPr>
          <a:xfrm flipH="1" flipV="1">
            <a:off x="9570902" y="5817755"/>
            <a:ext cx="11510" cy="30519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7267A1A-0505-46AF-9B93-CBC6B290396E}"/>
              </a:ext>
            </a:extLst>
          </p:cNvPr>
          <p:cNvCxnSpPr>
            <a:cxnSpLocks/>
            <a:stCxn id="52" idx="1"/>
            <a:endCxn id="47" idx="3"/>
          </p:cNvCxnSpPr>
          <p:nvPr/>
        </p:nvCxnSpPr>
        <p:spPr>
          <a:xfrm flipH="1">
            <a:off x="7959820" y="6351552"/>
            <a:ext cx="139399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68D5E28-8A65-4984-8E0B-ADACB53AD0B6}"/>
              </a:ext>
            </a:extLst>
          </p:cNvPr>
          <p:cNvSpPr/>
          <p:nvPr/>
        </p:nvSpPr>
        <p:spPr>
          <a:xfrm>
            <a:off x="2460961" y="4453989"/>
            <a:ext cx="2358598" cy="2784207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IoT Core</a:t>
            </a:r>
          </a:p>
        </p:txBody>
      </p:sp>
      <p:pic>
        <p:nvPicPr>
          <p:cNvPr id="50" name="Graphic 28">
            <a:extLst>
              <a:ext uri="{FF2B5EF4-FFF2-40B4-BE49-F238E27FC236}">
                <a16:creationId xmlns:a16="http://schemas.microsoft.com/office/drawing/2014/main" id="{31AD9140-32F3-4D39-B445-F901C46484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36" y="4453990"/>
            <a:ext cx="381000" cy="381000"/>
          </a:xfrm>
          <a:prstGeom prst="rect">
            <a:avLst/>
          </a:prstGeom>
        </p:spPr>
      </p:pic>
      <p:sp>
        <p:nvSpPr>
          <p:cNvPr id="59" name="TextBox 14">
            <a:extLst>
              <a:ext uri="{FF2B5EF4-FFF2-40B4-BE49-F238E27FC236}">
                <a16:creationId xmlns:a16="http://schemas.microsoft.com/office/drawing/2014/main" id="{6F34853E-C1FB-4147-AFCD-FA1F9CFD5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806" y="5423465"/>
            <a:ext cx="7797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events</a:t>
            </a:r>
          </a:p>
        </p:txBody>
      </p:sp>
      <p:pic>
        <p:nvPicPr>
          <p:cNvPr id="60" name="Graphic 81">
            <a:extLst>
              <a:ext uri="{FF2B5EF4-FFF2-40B4-BE49-F238E27FC236}">
                <a16:creationId xmlns:a16="http://schemas.microsoft.com/office/drawing/2014/main" id="{08A3B350-D4EA-45D7-8221-635A27416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936" y="49389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4">
            <a:extLst>
              <a:ext uri="{FF2B5EF4-FFF2-40B4-BE49-F238E27FC236}">
                <a16:creationId xmlns:a16="http://schemas.microsoft.com/office/drawing/2014/main" id="{1C4C3783-03DD-4C19-9520-C473F85AC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670" y="6571344"/>
            <a:ext cx="124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 measurements</a:t>
            </a:r>
          </a:p>
        </p:txBody>
      </p:sp>
      <p:pic>
        <p:nvPicPr>
          <p:cNvPr id="62" name="Graphic 81">
            <a:extLst>
              <a:ext uri="{FF2B5EF4-FFF2-40B4-BE49-F238E27FC236}">
                <a16:creationId xmlns:a16="http://schemas.microsoft.com/office/drawing/2014/main" id="{901147F4-44BF-4E3F-A956-2EA54C051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808" y="61229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0">
            <a:extLst>
              <a:ext uri="{FF2B5EF4-FFF2-40B4-BE49-F238E27FC236}">
                <a16:creationId xmlns:a16="http://schemas.microsoft.com/office/drawing/2014/main" id="{8556C27F-894A-4BE6-A5FB-380326721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648" y="5423465"/>
            <a:ext cx="87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events</a:t>
            </a:r>
          </a:p>
        </p:txBody>
      </p:sp>
      <p:pic>
        <p:nvPicPr>
          <p:cNvPr id="64" name="Graphic 31">
            <a:extLst>
              <a:ext uri="{FF2B5EF4-FFF2-40B4-BE49-F238E27FC236}">
                <a16:creationId xmlns:a16="http://schemas.microsoft.com/office/drawing/2014/main" id="{3E0BFA90-1687-472A-9A6E-9821E8955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064" y="49389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0">
            <a:extLst>
              <a:ext uri="{FF2B5EF4-FFF2-40B4-BE49-F238E27FC236}">
                <a16:creationId xmlns:a16="http://schemas.microsoft.com/office/drawing/2014/main" id="{57CB35DE-0FAF-461C-A05C-0BD7AB090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894" y="6569757"/>
            <a:ext cx="1139611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 measurements rule action</a:t>
            </a:r>
          </a:p>
        </p:txBody>
      </p:sp>
      <p:pic>
        <p:nvPicPr>
          <p:cNvPr id="66" name="Graphic 31">
            <a:extLst>
              <a:ext uri="{FF2B5EF4-FFF2-40B4-BE49-F238E27FC236}">
                <a16:creationId xmlns:a16="http://schemas.microsoft.com/office/drawing/2014/main" id="{89C7F3F5-5016-4B8D-B07F-1DC17BC0C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064" y="61229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014BED1-4710-4FD0-8B0C-8D299C7AA9D8}"/>
              </a:ext>
            </a:extLst>
          </p:cNvPr>
          <p:cNvCxnSpPr>
            <a:cxnSpLocks/>
            <a:stCxn id="64" idx="3"/>
            <a:endCxn id="17" idx="1"/>
          </p:cNvCxnSpPr>
          <p:nvPr/>
        </p:nvCxnSpPr>
        <p:spPr>
          <a:xfrm>
            <a:off x="4426264" y="5167585"/>
            <a:ext cx="136682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4FB18CF-777A-450D-ACA2-064F605D03E4}"/>
              </a:ext>
            </a:extLst>
          </p:cNvPr>
          <p:cNvCxnSpPr>
            <a:cxnSpLocks/>
            <a:stCxn id="66" idx="3"/>
            <a:endCxn id="47" idx="1"/>
          </p:cNvCxnSpPr>
          <p:nvPr/>
        </p:nvCxnSpPr>
        <p:spPr>
          <a:xfrm>
            <a:off x="4426264" y="6351552"/>
            <a:ext cx="27715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3395CC9-035B-4CAE-9688-34E1A2EDBB20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3308136" y="5167585"/>
            <a:ext cx="6609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BC7D2F-1672-49F8-B78E-E41327E292B8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3297008" y="6351552"/>
            <a:ext cx="6720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AD09A56-58D8-4F04-BF7E-138B11EAEC6B}"/>
              </a:ext>
            </a:extLst>
          </p:cNvPr>
          <p:cNvSpPr/>
          <p:nvPr/>
        </p:nvSpPr>
        <p:spPr>
          <a:xfrm>
            <a:off x="7173356" y="1958418"/>
            <a:ext cx="3804119" cy="1545500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82" name="Graphic 30">
            <a:extLst>
              <a:ext uri="{FF2B5EF4-FFF2-40B4-BE49-F238E27FC236}">
                <a16:creationId xmlns:a16="http://schemas.microsoft.com/office/drawing/2014/main" id="{4240B132-6B9B-4B26-BAB1-7FB223DBFB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796" y="1955564"/>
            <a:ext cx="381000" cy="381000"/>
          </a:xfrm>
          <a:prstGeom prst="rect">
            <a:avLst/>
          </a:prstGeom>
        </p:spPr>
      </p:pic>
      <p:sp>
        <p:nvSpPr>
          <p:cNvPr id="83" name="TextBox 19">
            <a:extLst>
              <a:ext uri="{FF2B5EF4-FFF2-40B4-BE49-F238E27FC236}">
                <a16:creationId xmlns:a16="http://schemas.microsoft.com/office/drawing/2014/main" id="{EC55B07E-0A11-4699-A42D-81CF39E0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2796" y="3025296"/>
            <a:ext cx="8120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84" name="Graphic 29">
            <a:extLst>
              <a:ext uri="{FF2B5EF4-FFF2-40B4-BE49-F238E27FC236}">
                <a16:creationId xmlns:a16="http://schemas.microsoft.com/office/drawing/2014/main" id="{F3F45BAE-B2D7-4E34-BA1E-045107BE7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220" y="25690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9">
            <a:extLst>
              <a:ext uri="{FF2B5EF4-FFF2-40B4-BE49-F238E27FC236}">
                <a16:creationId xmlns:a16="http://schemas.microsoft.com/office/drawing/2014/main" id="{555FBC32-6A7F-44D0-B127-AEDEC0C53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790" y="3025296"/>
            <a:ext cx="8120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86" name="Graphic 29">
            <a:extLst>
              <a:ext uri="{FF2B5EF4-FFF2-40B4-BE49-F238E27FC236}">
                <a16:creationId xmlns:a16="http://schemas.microsoft.com/office/drawing/2014/main" id="{D5CC9282-EE79-4A33-8578-9B14960A5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214" y="25690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19">
            <a:extLst>
              <a:ext uri="{FF2B5EF4-FFF2-40B4-BE49-F238E27FC236}">
                <a16:creationId xmlns:a16="http://schemas.microsoft.com/office/drawing/2014/main" id="{D787D33D-0F57-4CC3-B578-95BC4D358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6388" y="3025296"/>
            <a:ext cx="8120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88" name="Graphic 29">
            <a:extLst>
              <a:ext uri="{FF2B5EF4-FFF2-40B4-BE49-F238E27FC236}">
                <a16:creationId xmlns:a16="http://schemas.microsoft.com/office/drawing/2014/main" id="{9FDD1E30-FC66-4340-984D-48EE250EF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812" y="25690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9">
            <a:extLst>
              <a:ext uri="{FF2B5EF4-FFF2-40B4-BE49-F238E27FC236}">
                <a16:creationId xmlns:a16="http://schemas.microsoft.com/office/drawing/2014/main" id="{BF466BA9-4E55-4F8C-A79B-8293EC5D5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0348" y="3025296"/>
            <a:ext cx="8120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90" name="Graphic 29">
            <a:extLst>
              <a:ext uri="{FF2B5EF4-FFF2-40B4-BE49-F238E27FC236}">
                <a16:creationId xmlns:a16="http://schemas.microsoft.com/office/drawing/2014/main" id="{4DB4B44B-B342-41FC-ACE3-4C0249779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360" y="25690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59C4DF-725F-439B-9201-2695F57EE3D8}"/>
              </a:ext>
            </a:extLst>
          </p:cNvPr>
          <p:cNvCxnSpPr>
            <a:cxnSpLocks/>
            <a:stCxn id="13" idx="3"/>
            <a:endCxn id="84" idx="1"/>
          </p:cNvCxnSpPr>
          <p:nvPr/>
        </p:nvCxnSpPr>
        <p:spPr>
          <a:xfrm>
            <a:off x="6250286" y="2797661"/>
            <a:ext cx="109993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34">
            <a:extLst>
              <a:ext uri="{FF2B5EF4-FFF2-40B4-BE49-F238E27FC236}">
                <a16:creationId xmlns:a16="http://schemas.microsoft.com/office/drawing/2014/main" id="{054C0438-A3F9-4DA8-8D0A-025F760DF519}"/>
              </a:ext>
            </a:extLst>
          </p:cNvPr>
          <p:cNvSpPr/>
          <p:nvPr/>
        </p:nvSpPr>
        <p:spPr>
          <a:xfrm rot="5400000" flipH="1">
            <a:off x="7992560" y="-38604"/>
            <a:ext cx="830771" cy="431532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5" name="Freeform 34">
            <a:extLst>
              <a:ext uri="{FF2B5EF4-FFF2-40B4-BE49-F238E27FC236}">
                <a16:creationId xmlns:a16="http://schemas.microsoft.com/office/drawing/2014/main" id="{4DFC3E25-FE9F-43B6-ADBE-529CCA1596F7}"/>
              </a:ext>
            </a:extLst>
          </p:cNvPr>
          <p:cNvSpPr/>
          <p:nvPr/>
        </p:nvSpPr>
        <p:spPr>
          <a:xfrm rot="10800000" flipH="1">
            <a:off x="9811011" y="3260449"/>
            <a:ext cx="751949" cy="309110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1E5CF21-A3EC-4FAF-9747-7F937FE1556E}"/>
              </a:ext>
            </a:extLst>
          </p:cNvPr>
          <p:cNvCxnSpPr>
            <a:cxnSpLocks/>
            <a:stCxn id="23" idx="0"/>
            <a:endCxn id="87" idx="2"/>
          </p:cNvCxnSpPr>
          <p:nvPr/>
        </p:nvCxnSpPr>
        <p:spPr>
          <a:xfrm flipV="1">
            <a:off x="9582412" y="3286906"/>
            <a:ext cx="0" cy="47367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25">
            <a:extLst>
              <a:ext uri="{FF2B5EF4-FFF2-40B4-BE49-F238E27FC236}">
                <a16:creationId xmlns:a16="http://schemas.microsoft.com/office/drawing/2014/main" id="{ED2989CB-4728-451C-9D55-0CD991DA3669}"/>
              </a:ext>
            </a:extLst>
          </p:cNvPr>
          <p:cNvGrpSpPr>
            <a:grpSpLocks/>
          </p:cNvGrpSpPr>
          <p:nvPr/>
        </p:nvGrpSpPr>
        <p:grpSpPr bwMode="auto">
          <a:xfrm>
            <a:off x="3969064" y="1703671"/>
            <a:ext cx="1819100" cy="1120067"/>
            <a:chOff x="2674471" y="1567527"/>
            <a:chExt cx="1488360" cy="331243"/>
          </a:xfrm>
        </p:grpSpPr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7B2C1C2B-1578-4A9C-A89B-BDA55BA54D86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8E0AD28-65C3-4619-84CF-C6929035B9CD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25">
            <a:extLst>
              <a:ext uri="{FF2B5EF4-FFF2-40B4-BE49-F238E27FC236}">
                <a16:creationId xmlns:a16="http://schemas.microsoft.com/office/drawing/2014/main" id="{A0A47EB3-FC60-4FE6-88FA-2E540F39289B}"/>
              </a:ext>
            </a:extLst>
          </p:cNvPr>
          <p:cNvGrpSpPr>
            <a:grpSpLocks/>
          </p:cNvGrpSpPr>
          <p:nvPr/>
        </p:nvGrpSpPr>
        <p:grpSpPr bwMode="auto">
          <a:xfrm>
            <a:off x="1735250" y="5156426"/>
            <a:ext cx="1095663" cy="1118121"/>
            <a:chOff x="2674471" y="1567527"/>
            <a:chExt cx="1488360" cy="331243"/>
          </a:xfrm>
        </p:grpSpPr>
        <p:sp>
          <p:nvSpPr>
            <p:cNvPr id="103" name="Freeform 26">
              <a:extLst>
                <a:ext uri="{FF2B5EF4-FFF2-40B4-BE49-F238E27FC236}">
                  <a16:creationId xmlns:a16="http://schemas.microsoft.com/office/drawing/2014/main" id="{B54D7EE1-4F88-4D51-BD29-75106F5648F0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F90EE68-33D6-439D-8EF1-D8507F3DECC0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24AE876-A955-4C87-B6EC-D48E4B81B716}"/>
              </a:ext>
            </a:extLst>
          </p:cNvPr>
          <p:cNvCxnSpPr>
            <a:cxnSpLocks/>
            <a:stCxn id="86" idx="3"/>
            <a:endCxn id="88" idx="1"/>
          </p:cNvCxnSpPr>
          <p:nvPr/>
        </p:nvCxnSpPr>
        <p:spPr>
          <a:xfrm>
            <a:off x="8798414" y="2797661"/>
            <a:ext cx="55539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5A06D81-590C-4047-B9B2-A51B57A41880}"/>
              </a:ext>
            </a:extLst>
          </p:cNvPr>
          <p:cNvCxnSpPr>
            <a:cxnSpLocks/>
            <a:stCxn id="19" idx="0"/>
            <a:endCxn id="83" idx="2"/>
          </p:cNvCxnSpPr>
          <p:nvPr/>
        </p:nvCxnSpPr>
        <p:spPr>
          <a:xfrm flipV="1">
            <a:off x="7578820" y="3286906"/>
            <a:ext cx="0" cy="47367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BFAA904-EB3D-493E-B863-49F306D01617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7578821" y="7011138"/>
            <a:ext cx="0" cy="22705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35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1578E-1189-4A5B-B8FD-7C4A6514F286}"/>
              </a:ext>
            </a:extLst>
          </p:cNvPr>
          <p:cNvSpPr/>
          <p:nvPr/>
        </p:nvSpPr>
        <p:spPr>
          <a:xfrm>
            <a:off x="3668643" y="1491725"/>
            <a:ext cx="9326098" cy="628915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9DECD-CBEE-4595-8446-9C8666AAD08B}"/>
              </a:ext>
            </a:extLst>
          </p:cNvPr>
          <p:cNvSpPr/>
          <p:nvPr/>
        </p:nvSpPr>
        <p:spPr>
          <a:xfrm>
            <a:off x="3181627" y="1004710"/>
            <a:ext cx="10234565" cy="7134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46803BC-9B21-4729-B275-D020835A3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181627" y="1004710"/>
            <a:ext cx="381000" cy="381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6938506-245F-420A-B51B-A91C34F58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8643" y="1493314"/>
            <a:ext cx="381000" cy="381000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DD4489CA-438D-49B8-804B-575C772C4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859" y="20585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3B4159F5-8985-4B69-AB07-9DF3B5C2A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883" y="2822173"/>
            <a:ext cx="1929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FED46FFB-B695-458C-BF04-1675BA7C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807" y="2116095"/>
            <a:ext cx="1315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to cache</a:t>
            </a:r>
          </a:p>
        </p:txBody>
      </p:sp>
      <p:pic>
        <p:nvPicPr>
          <p:cNvPr id="11" name="Graphic 13">
            <a:extLst>
              <a:ext uri="{FF2B5EF4-FFF2-40B4-BE49-F238E27FC236}">
                <a16:creationId xmlns:a16="http://schemas.microsoft.com/office/drawing/2014/main" id="{B1CC95E4-ABF2-4AD0-AC39-626B44EC3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4" y="16366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7">
            <a:extLst>
              <a:ext uri="{FF2B5EF4-FFF2-40B4-BE49-F238E27FC236}">
                <a16:creationId xmlns:a16="http://schemas.microsoft.com/office/drawing/2014/main" id="{79158C91-DE90-4168-A9BF-2B375D2DC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473" y="3268581"/>
            <a:ext cx="13563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Converter</a:t>
            </a:r>
          </a:p>
        </p:txBody>
      </p:sp>
      <p:pic>
        <p:nvPicPr>
          <p:cNvPr id="13" name="Graphic 13">
            <a:extLst>
              <a:ext uri="{FF2B5EF4-FFF2-40B4-BE49-F238E27FC236}">
                <a16:creationId xmlns:a16="http://schemas.microsoft.com/office/drawing/2014/main" id="{4200CE6D-260E-422A-BF0C-9DB48749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4" y="28180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2">
            <a:extLst>
              <a:ext uri="{FF2B5EF4-FFF2-40B4-BE49-F238E27FC236}">
                <a16:creationId xmlns:a16="http://schemas.microsoft.com/office/drawing/2014/main" id="{7EADC113-E3C7-4E7E-A395-E68BC32BB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9563" y="4513682"/>
            <a:ext cx="862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FIFO</a:t>
            </a:r>
          </a:p>
        </p:txBody>
      </p:sp>
      <p:pic>
        <p:nvPicPr>
          <p:cNvPr id="15" name="Graphic 29">
            <a:extLst>
              <a:ext uri="{FF2B5EF4-FFF2-40B4-BE49-F238E27FC236}">
                <a16:creationId xmlns:a16="http://schemas.microsoft.com/office/drawing/2014/main" id="{8B7FCB00-6419-4BB6-9A32-15BFE3395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4" y="40818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7">
            <a:extLst>
              <a:ext uri="{FF2B5EF4-FFF2-40B4-BE49-F238E27FC236}">
                <a16:creationId xmlns:a16="http://schemas.microsoft.com/office/drawing/2014/main" id="{A1EE3E06-062A-48EB-944C-9C19E262A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958" y="5600392"/>
            <a:ext cx="125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Core to FIFO sender</a:t>
            </a:r>
          </a:p>
        </p:txBody>
      </p:sp>
      <p:pic>
        <p:nvPicPr>
          <p:cNvPr id="17" name="Graphic 13">
            <a:extLst>
              <a:ext uri="{FF2B5EF4-FFF2-40B4-BE49-F238E27FC236}">
                <a16:creationId xmlns:a16="http://schemas.microsoft.com/office/drawing/2014/main" id="{B7BEE665-7DA8-4266-8AB8-83AA72A70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4" y="51752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09C2DE8-4647-4D5A-87CC-AD8919397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7734" y="4513682"/>
            <a:ext cx="125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model converter</a:t>
            </a:r>
          </a:p>
        </p:txBody>
      </p:sp>
      <p:pic>
        <p:nvPicPr>
          <p:cNvPr id="19" name="Graphic 13">
            <a:extLst>
              <a:ext uri="{FF2B5EF4-FFF2-40B4-BE49-F238E27FC236}">
                <a16:creationId xmlns:a16="http://schemas.microsoft.com/office/drawing/2014/main" id="{E4383345-B521-4317-9E4B-B78421F2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820" y="40818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2">
            <a:extLst>
              <a:ext uri="{FF2B5EF4-FFF2-40B4-BE49-F238E27FC236}">
                <a16:creationId xmlns:a16="http://schemas.microsoft.com/office/drawing/2014/main" id="{0AAE082C-3639-4AC6-A40C-B3A2B52BE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5605" y="4513682"/>
            <a:ext cx="6796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Assets FIFO</a:t>
            </a:r>
          </a:p>
        </p:txBody>
      </p:sp>
      <p:pic>
        <p:nvPicPr>
          <p:cNvPr id="21" name="Graphic 29">
            <a:extLst>
              <a:ext uri="{FF2B5EF4-FFF2-40B4-BE49-F238E27FC236}">
                <a16:creationId xmlns:a16="http://schemas.microsoft.com/office/drawing/2014/main" id="{E336501F-3B67-4742-A68F-0CB033DCC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814" y="40818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6E01951-F637-495B-AFD4-31E4792D7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1326" y="4513682"/>
            <a:ext cx="125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Association updater</a:t>
            </a:r>
          </a:p>
        </p:txBody>
      </p:sp>
      <p:pic>
        <p:nvPicPr>
          <p:cNvPr id="23" name="Graphic 13">
            <a:extLst>
              <a:ext uri="{FF2B5EF4-FFF2-40B4-BE49-F238E27FC236}">
                <a16:creationId xmlns:a16="http://schemas.microsoft.com/office/drawing/2014/main" id="{BF066FC6-0E6C-4207-BFF9-D9C87780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412" y="40818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F1F26A-AABB-492B-A731-2FCC229301C9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7879244" y="4310482"/>
            <a:ext cx="109657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B2BDEA-C76B-46E0-9005-5D08071DE512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9433020" y="4310482"/>
            <a:ext cx="53379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BA571E-F689-4D1B-9377-C8FA756C1297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10424014" y="4310482"/>
            <a:ext cx="55539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E4DD6D-CE61-4B83-9608-010E26D4FEF4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7650644" y="2577760"/>
            <a:ext cx="1" cy="24027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31BDA00-923E-4853-B5BC-C7BD32380CEF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V="1">
            <a:off x="7650644" y="3730246"/>
            <a:ext cx="1" cy="35163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3FF411-DCC8-487C-A69E-AC782F48DC20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V="1">
            <a:off x="7650644" y="4975347"/>
            <a:ext cx="0" cy="19986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2">
            <a:extLst>
              <a:ext uri="{FF2B5EF4-FFF2-40B4-BE49-F238E27FC236}">
                <a16:creationId xmlns:a16="http://schemas.microsoft.com/office/drawing/2014/main" id="{86428E53-295C-47D7-916E-F76B2917B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9818" y="5600392"/>
            <a:ext cx="12533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Property Values FIFO</a:t>
            </a:r>
          </a:p>
        </p:txBody>
      </p:sp>
      <p:pic>
        <p:nvPicPr>
          <p:cNvPr id="43" name="Graphic 29">
            <a:extLst>
              <a:ext uri="{FF2B5EF4-FFF2-40B4-BE49-F238E27FC236}">
                <a16:creationId xmlns:a16="http://schemas.microsoft.com/office/drawing/2014/main" id="{23FC7136-736A-4388-9A9A-556AA91F0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412" y="51752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B512B9D-4593-4EE3-BF60-665557920A8B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11208012" y="4975347"/>
            <a:ext cx="0" cy="19986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17">
            <a:extLst>
              <a:ext uri="{FF2B5EF4-FFF2-40B4-BE49-F238E27FC236}">
                <a16:creationId xmlns:a16="http://schemas.microsoft.com/office/drawing/2014/main" id="{A8458848-EF23-43B9-B4CD-8EC0AFA14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420" y="62148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1">
            <a:extLst>
              <a:ext uri="{FF2B5EF4-FFF2-40B4-BE49-F238E27FC236}">
                <a16:creationId xmlns:a16="http://schemas.microsoft.com/office/drawing/2014/main" id="{681EF2E1-81CE-42D7-8B02-3BDAF52E6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498" y="6978441"/>
            <a:ext cx="15418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51" name="TextBox 17">
            <a:extLst>
              <a:ext uri="{FF2B5EF4-FFF2-40B4-BE49-F238E27FC236}">
                <a16:creationId xmlns:a16="http://schemas.microsoft.com/office/drawing/2014/main" id="{CC94305E-728D-4C59-8873-2458B6523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1326" y="6814059"/>
            <a:ext cx="125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updater</a:t>
            </a:r>
          </a:p>
        </p:txBody>
      </p:sp>
      <p:pic>
        <p:nvPicPr>
          <p:cNvPr id="52" name="Graphic 13">
            <a:extLst>
              <a:ext uri="{FF2B5EF4-FFF2-40B4-BE49-F238E27FC236}">
                <a16:creationId xmlns:a16="http://schemas.microsoft.com/office/drawing/2014/main" id="{127DF8D2-0A1D-41D2-AA2E-25672CFEE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412" y="63672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8D83316-3CD7-4274-9E97-649BC2BD599C}"/>
              </a:ext>
            </a:extLst>
          </p:cNvPr>
          <p:cNvCxnSpPr>
            <a:cxnSpLocks/>
            <a:stCxn id="52" idx="0"/>
            <a:endCxn id="42" idx="2"/>
          </p:cNvCxnSpPr>
          <p:nvPr/>
        </p:nvCxnSpPr>
        <p:spPr>
          <a:xfrm flipH="1" flipV="1">
            <a:off x="11196502" y="6062057"/>
            <a:ext cx="11510" cy="30519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7267A1A-0505-46AF-9B93-CBC6B290396E}"/>
              </a:ext>
            </a:extLst>
          </p:cNvPr>
          <p:cNvCxnSpPr>
            <a:cxnSpLocks/>
            <a:stCxn id="52" idx="1"/>
            <a:endCxn id="47" idx="3"/>
          </p:cNvCxnSpPr>
          <p:nvPr/>
        </p:nvCxnSpPr>
        <p:spPr>
          <a:xfrm flipH="1">
            <a:off x="9585420" y="6595854"/>
            <a:ext cx="139399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68D5E28-8A65-4984-8E0B-ADACB53AD0B6}"/>
              </a:ext>
            </a:extLst>
          </p:cNvPr>
          <p:cNvSpPr/>
          <p:nvPr/>
        </p:nvSpPr>
        <p:spPr>
          <a:xfrm>
            <a:off x="4086561" y="4698291"/>
            <a:ext cx="2358598" cy="2784207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IoT Core</a:t>
            </a:r>
          </a:p>
        </p:txBody>
      </p:sp>
      <p:pic>
        <p:nvPicPr>
          <p:cNvPr id="50" name="Graphic 28">
            <a:extLst>
              <a:ext uri="{FF2B5EF4-FFF2-40B4-BE49-F238E27FC236}">
                <a16:creationId xmlns:a16="http://schemas.microsoft.com/office/drawing/2014/main" id="{31AD9140-32F3-4D39-B445-F901C46484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336" y="4698292"/>
            <a:ext cx="381000" cy="381000"/>
          </a:xfrm>
          <a:prstGeom prst="rect">
            <a:avLst/>
          </a:prstGeom>
        </p:spPr>
      </p:pic>
      <p:sp>
        <p:nvSpPr>
          <p:cNvPr id="59" name="TextBox 14">
            <a:extLst>
              <a:ext uri="{FF2B5EF4-FFF2-40B4-BE49-F238E27FC236}">
                <a16:creationId xmlns:a16="http://schemas.microsoft.com/office/drawing/2014/main" id="{6F34853E-C1FB-4147-AFCD-FA1F9CFD5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406" y="5600392"/>
            <a:ext cx="7797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events</a:t>
            </a:r>
          </a:p>
        </p:txBody>
      </p:sp>
      <p:pic>
        <p:nvPicPr>
          <p:cNvPr id="60" name="Graphic 81">
            <a:extLst>
              <a:ext uri="{FF2B5EF4-FFF2-40B4-BE49-F238E27FC236}">
                <a16:creationId xmlns:a16="http://schemas.microsoft.com/office/drawing/2014/main" id="{08A3B350-D4EA-45D7-8221-635A27416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536" y="51752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4">
            <a:extLst>
              <a:ext uri="{FF2B5EF4-FFF2-40B4-BE49-F238E27FC236}">
                <a16:creationId xmlns:a16="http://schemas.microsoft.com/office/drawing/2014/main" id="{1C4C3783-03DD-4C19-9520-C473F85AC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7270" y="6814059"/>
            <a:ext cx="124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 measurements</a:t>
            </a:r>
          </a:p>
        </p:txBody>
      </p:sp>
      <p:pic>
        <p:nvPicPr>
          <p:cNvPr id="62" name="Graphic 81">
            <a:extLst>
              <a:ext uri="{FF2B5EF4-FFF2-40B4-BE49-F238E27FC236}">
                <a16:creationId xmlns:a16="http://schemas.microsoft.com/office/drawing/2014/main" id="{901147F4-44BF-4E3F-A956-2EA54C051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408" y="63672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0">
            <a:extLst>
              <a:ext uri="{FF2B5EF4-FFF2-40B4-BE49-F238E27FC236}">
                <a16:creationId xmlns:a16="http://schemas.microsoft.com/office/drawing/2014/main" id="{8556C27F-894A-4BE6-A5FB-380326721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248" y="5600392"/>
            <a:ext cx="87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events</a:t>
            </a:r>
          </a:p>
        </p:txBody>
      </p:sp>
      <p:pic>
        <p:nvPicPr>
          <p:cNvPr id="64" name="Graphic 31">
            <a:extLst>
              <a:ext uri="{FF2B5EF4-FFF2-40B4-BE49-F238E27FC236}">
                <a16:creationId xmlns:a16="http://schemas.microsoft.com/office/drawing/2014/main" id="{3E0BFA90-1687-472A-9A6E-9821E8955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664" y="51752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0">
            <a:extLst>
              <a:ext uri="{FF2B5EF4-FFF2-40B4-BE49-F238E27FC236}">
                <a16:creationId xmlns:a16="http://schemas.microsoft.com/office/drawing/2014/main" id="{57CB35DE-0FAF-461C-A05C-0BD7AB090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744" y="6814059"/>
            <a:ext cx="12533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 measurements rule action</a:t>
            </a:r>
          </a:p>
        </p:txBody>
      </p:sp>
      <p:pic>
        <p:nvPicPr>
          <p:cNvPr id="66" name="Graphic 31">
            <a:extLst>
              <a:ext uri="{FF2B5EF4-FFF2-40B4-BE49-F238E27FC236}">
                <a16:creationId xmlns:a16="http://schemas.microsoft.com/office/drawing/2014/main" id="{89C7F3F5-5016-4B8D-B07F-1DC17BC0C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664" y="63672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014BED1-4710-4FD0-8B0C-8D299C7AA9D8}"/>
              </a:ext>
            </a:extLst>
          </p:cNvPr>
          <p:cNvCxnSpPr>
            <a:cxnSpLocks/>
            <a:stCxn id="64" idx="3"/>
            <a:endCxn id="17" idx="1"/>
          </p:cNvCxnSpPr>
          <p:nvPr/>
        </p:nvCxnSpPr>
        <p:spPr>
          <a:xfrm>
            <a:off x="6051864" y="5403813"/>
            <a:ext cx="13701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4FB18CF-777A-450D-ACA2-064F605D03E4}"/>
              </a:ext>
            </a:extLst>
          </p:cNvPr>
          <p:cNvCxnSpPr>
            <a:cxnSpLocks/>
            <a:stCxn id="66" idx="3"/>
            <a:endCxn id="47" idx="1"/>
          </p:cNvCxnSpPr>
          <p:nvPr/>
        </p:nvCxnSpPr>
        <p:spPr>
          <a:xfrm>
            <a:off x="6051864" y="6595854"/>
            <a:ext cx="27715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3395CC9-035B-4CAE-9688-34E1A2EDBB20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4933736" y="5403813"/>
            <a:ext cx="6609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BC7D2F-1672-49F8-B78E-E41327E292B8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4922608" y="6595854"/>
            <a:ext cx="6720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AD09A56-58D8-4F04-BF7E-138B11EAEC6B}"/>
              </a:ext>
            </a:extLst>
          </p:cNvPr>
          <p:cNvSpPr/>
          <p:nvPr/>
        </p:nvSpPr>
        <p:spPr>
          <a:xfrm>
            <a:off x="8688067" y="2202719"/>
            <a:ext cx="4069687" cy="1715913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82" name="Graphic 30">
            <a:extLst>
              <a:ext uri="{FF2B5EF4-FFF2-40B4-BE49-F238E27FC236}">
                <a16:creationId xmlns:a16="http://schemas.microsoft.com/office/drawing/2014/main" id="{4240B132-6B9B-4B26-BAB1-7FB223DBFB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148" y="2200136"/>
            <a:ext cx="381000" cy="381000"/>
          </a:xfrm>
          <a:prstGeom prst="rect">
            <a:avLst/>
          </a:prstGeom>
        </p:spPr>
      </p:pic>
      <p:sp>
        <p:nvSpPr>
          <p:cNvPr id="83" name="TextBox 19">
            <a:extLst>
              <a:ext uri="{FF2B5EF4-FFF2-40B4-BE49-F238E27FC236}">
                <a16:creationId xmlns:a16="http://schemas.microsoft.com/office/drawing/2014/main" id="{EC55B07E-0A11-4699-A42D-81CF39E0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067" y="3268581"/>
            <a:ext cx="10327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Integrations model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Graphic 29">
            <a:extLst>
              <a:ext uri="{FF2B5EF4-FFF2-40B4-BE49-F238E27FC236}">
                <a16:creationId xmlns:a16="http://schemas.microsoft.com/office/drawing/2014/main" id="{F3F45BAE-B2D7-4E34-BA1E-045107BE7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820" y="28086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9">
            <a:extLst>
              <a:ext uri="{FF2B5EF4-FFF2-40B4-BE49-F238E27FC236}">
                <a16:creationId xmlns:a16="http://schemas.microsoft.com/office/drawing/2014/main" id="{555FBC32-6A7F-44D0-B127-AEDEC0C53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9390" y="3268581"/>
            <a:ext cx="8120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</a:t>
            </a:r>
          </a:p>
        </p:txBody>
      </p:sp>
      <p:pic>
        <p:nvPicPr>
          <p:cNvPr id="86" name="Graphic 29">
            <a:extLst>
              <a:ext uri="{FF2B5EF4-FFF2-40B4-BE49-F238E27FC236}">
                <a16:creationId xmlns:a16="http://schemas.microsoft.com/office/drawing/2014/main" id="{D5CC9282-EE79-4A33-8578-9B14960A5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814" y="28086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19">
            <a:extLst>
              <a:ext uri="{FF2B5EF4-FFF2-40B4-BE49-F238E27FC236}">
                <a16:creationId xmlns:a16="http://schemas.microsoft.com/office/drawing/2014/main" id="{D787D33D-0F57-4CC3-B578-95BC4D358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6110" y="3268581"/>
            <a:ext cx="10211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model</a:t>
            </a:r>
          </a:p>
        </p:txBody>
      </p:sp>
      <p:pic>
        <p:nvPicPr>
          <p:cNvPr id="88" name="Graphic 29">
            <a:extLst>
              <a:ext uri="{FF2B5EF4-FFF2-40B4-BE49-F238E27FC236}">
                <a16:creationId xmlns:a16="http://schemas.microsoft.com/office/drawing/2014/main" id="{9FDD1E30-FC66-4340-984D-48EE250EF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412" y="28086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9">
            <a:extLst>
              <a:ext uri="{FF2B5EF4-FFF2-40B4-BE49-F238E27FC236}">
                <a16:creationId xmlns:a16="http://schemas.microsoft.com/office/drawing/2014/main" id="{BF466BA9-4E55-4F8C-A79B-8293EC5D5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1193" y="3268581"/>
            <a:ext cx="10344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Events model</a:t>
            </a:r>
          </a:p>
        </p:txBody>
      </p:sp>
      <p:pic>
        <p:nvPicPr>
          <p:cNvPr id="90" name="Graphic 29">
            <a:extLst>
              <a:ext uri="{FF2B5EF4-FFF2-40B4-BE49-F238E27FC236}">
                <a16:creationId xmlns:a16="http://schemas.microsoft.com/office/drawing/2014/main" id="{4DB4B44B-B342-41FC-ACE3-4C0249779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9960" y="28086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59C4DF-725F-439B-9201-2695F57EE3D8}"/>
              </a:ext>
            </a:extLst>
          </p:cNvPr>
          <p:cNvCxnSpPr>
            <a:cxnSpLocks/>
            <a:stCxn id="13" idx="3"/>
            <a:endCxn id="84" idx="1"/>
          </p:cNvCxnSpPr>
          <p:nvPr/>
        </p:nvCxnSpPr>
        <p:spPr>
          <a:xfrm flipV="1">
            <a:off x="7879244" y="3037295"/>
            <a:ext cx="1096576" cy="933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34">
            <a:extLst>
              <a:ext uri="{FF2B5EF4-FFF2-40B4-BE49-F238E27FC236}">
                <a16:creationId xmlns:a16="http://schemas.microsoft.com/office/drawing/2014/main" id="{054C0438-A3F9-4DA8-8D0A-025F760DF519}"/>
              </a:ext>
            </a:extLst>
          </p:cNvPr>
          <p:cNvSpPr/>
          <p:nvPr/>
        </p:nvSpPr>
        <p:spPr>
          <a:xfrm rot="5400000" flipH="1">
            <a:off x="9570036" y="157574"/>
            <a:ext cx="927018" cy="431532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5" name="Freeform 34">
            <a:extLst>
              <a:ext uri="{FF2B5EF4-FFF2-40B4-BE49-F238E27FC236}">
                <a16:creationId xmlns:a16="http://schemas.microsoft.com/office/drawing/2014/main" id="{4DFC3E25-FE9F-43B6-ADBE-529CCA1596F7}"/>
              </a:ext>
            </a:extLst>
          </p:cNvPr>
          <p:cNvSpPr/>
          <p:nvPr/>
        </p:nvSpPr>
        <p:spPr>
          <a:xfrm rot="10800000" flipH="1">
            <a:off x="11436611" y="3504751"/>
            <a:ext cx="751949" cy="309110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1E5CF21-A3EC-4FAF-9747-7F937FE1556E}"/>
              </a:ext>
            </a:extLst>
          </p:cNvPr>
          <p:cNvCxnSpPr>
            <a:cxnSpLocks/>
            <a:stCxn id="23" idx="0"/>
            <a:endCxn id="87" idx="2"/>
          </p:cNvCxnSpPr>
          <p:nvPr/>
        </p:nvCxnSpPr>
        <p:spPr>
          <a:xfrm flipH="1" flipV="1">
            <a:off x="11206709" y="3545580"/>
            <a:ext cx="1303" cy="53630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25">
            <a:extLst>
              <a:ext uri="{FF2B5EF4-FFF2-40B4-BE49-F238E27FC236}">
                <a16:creationId xmlns:a16="http://schemas.microsoft.com/office/drawing/2014/main" id="{ED2989CB-4728-451C-9D55-0CD991DA3669}"/>
              </a:ext>
            </a:extLst>
          </p:cNvPr>
          <p:cNvGrpSpPr>
            <a:grpSpLocks/>
          </p:cNvGrpSpPr>
          <p:nvPr/>
        </p:nvGrpSpPr>
        <p:grpSpPr bwMode="auto">
          <a:xfrm>
            <a:off x="5594664" y="1851725"/>
            <a:ext cx="1819100" cy="1216315"/>
            <a:chOff x="2674471" y="1567527"/>
            <a:chExt cx="1488360" cy="331243"/>
          </a:xfrm>
        </p:grpSpPr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7B2C1C2B-1578-4A9C-A89B-BDA55BA54D86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8E0AD28-65C3-4619-84CF-C6929035B9CD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23959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25">
            <a:extLst>
              <a:ext uri="{FF2B5EF4-FFF2-40B4-BE49-F238E27FC236}">
                <a16:creationId xmlns:a16="http://schemas.microsoft.com/office/drawing/2014/main" id="{A0A47EB3-FC60-4FE6-88FA-2E540F39289B}"/>
              </a:ext>
            </a:extLst>
          </p:cNvPr>
          <p:cNvGrpSpPr>
            <a:grpSpLocks/>
          </p:cNvGrpSpPr>
          <p:nvPr/>
        </p:nvGrpSpPr>
        <p:grpSpPr bwMode="auto">
          <a:xfrm>
            <a:off x="2761278" y="5400728"/>
            <a:ext cx="1695236" cy="1206557"/>
            <a:chOff x="2674471" y="1567527"/>
            <a:chExt cx="1488360" cy="331243"/>
          </a:xfrm>
        </p:grpSpPr>
        <p:sp>
          <p:nvSpPr>
            <p:cNvPr id="103" name="Freeform 26">
              <a:extLst>
                <a:ext uri="{FF2B5EF4-FFF2-40B4-BE49-F238E27FC236}">
                  <a16:creationId xmlns:a16="http://schemas.microsoft.com/office/drawing/2014/main" id="{B54D7EE1-4F88-4D51-BD29-75106F5648F0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F90EE68-33D6-439D-8EF1-D8507F3DECC0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33665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24AE876-A955-4C87-B6EC-D48E4B81B716}"/>
              </a:ext>
            </a:extLst>
          </p:cNvPr>
          <p:cNvCxnSpPr>
            <a:cxnSpLocks/>
            <a:stCxn id="86" idx="3"/>
            <a:endCxn id="88" idx="1"/>
          </p:cNvCxnSpPr>
          <p:nvPr/>
        </p:nvCxnSpPr>
        <p:spPr>
          <a:xfrm>
            <a:off x="10424014" y="3037295"/>
            <a:ext cx="55539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5A06D81-590C-4047-B9B2-A51B57A41880}"/>
              </a:ext>
            </a:extLst>
          </p:cNvPr>
          <p:cNvCxnSpPr>
            <a:cxnSpLocks/>
            <a:stCxn id="19" idx="0"/>
            <a:endCxn id="83" idx="2"/>
          </p:cNvCxnSpPr>
          <p:nvPr/>
        </p:nvCxnSpPr>
        <p:spPr>
          <a:xfrm flipV="1">
            <a:off x="9204420" y="3730246"/>
            <a:ext cx="0" cy="35163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10">
            <a:extLst>
              <a:ext uri="{FF2B5EF4-FFF2-40B4-BE49-F238E27FC236}">
                <a16:creationId xmlns:a16="http://schemas.microsoft.com/office/drawing/2014/main" id="{B14732CA-4759-4FB6-9032-945FA7ADE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150" y="5591925"/>
            <a:ext cx="12533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Urban.io lifecycle events and telemetry data</a:t>
            </a:r>
          </a:p>
        </p:txBody>
      </p:sp>
    </p:spTree>
    <p:extLst>
      <p:ext uri="{BB962C8B-B14F-4D97-AF65-F5344CB8AC3E}">
        <p14:creationId xmlns:p14="http://schemas.microsoft.com/office/powerpoint/2010/main" val="4740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1578E-1189-4A5B-B8FD-7C4A6514F286}"/>
              </a:ext>
            </a:extLst>
          </p:cNvPr>
          <p:cNvSpPr/>
          <p:nvPr/>
        </p:nvSpPr>
        <p:spPr>
          <a:xfrm>
            <a:off x="3668643" y="1491725"/>
            <a:ext cx="9326098" cy="628915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9DECD-CBEE-4595-8446-9C8666AAD08B}"/>
              </a:ext>
            </a:extLst>
          </p:cNvPr>
          <p:cNvSpPr/>
          <p:nvPr/>
        </p:nvSpPr>
        <p:spPr>
          <a:xfrm>
            <a:off x="3181627" y="1004710"/>
            <a:ext cx="10234565" cy="7134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46803BC-9B21-4729-B275-D020835A3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181627" y="1004710"/>
            <a:ext cx="381000" cy="381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6938506-245F-420A-B51B-A91C34F58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8643" y="1493314"/>
            <a:ext cx="381000" cy="381000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DD4489CA-438D-49B8-804B-575C772C4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859" y="20347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3B4159F5-8985-4B69-AB07-9DF3B5C2A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883" y="2839107"/>
            <a:ext cx="1929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FED46FFB-B695-458C-BF04-1675BA7C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807" y="2116095"/>
            <a:ext cx="1315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to cache</a:t>
            </a:r>
          </a:p>
        </p:txBody>
      </p:sp>
      <p:pic>
        <p:nvPicPr>
          <p:cNvPr id="11" name="Graphic 13">
            <a:extLst>
              <a:ext uri="{FF2B5EF4-FFF2-40B4-BE49-F238E27FC236}">
                <a16:creationId xmlns:a16="http://schemas.microsoft.com/office/drawing/2014/main" id="{B1CC95E4-ABF2-4AD0-AC39-626B44EC3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4" y="16366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7">
            <a:extLst>
              <a:ext uri="{FF2B5EF4-FFF2-40B4-BE49-F238E27FC236}">
                <a16:creationId xmlns:a16="http://schemas.microsoft.com/office/drawing/2014/main" id="{79158C91-DE90-4168-A9BF-2B375D2DC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473" y="3268581"/>
            <a:ext cx="13563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converter</a:t>
            </a:r>
          </a:p>
        </p:txBody>
      </p:sp>
      <p:pic>
        <p:nvPicPr>
          <p:cNvPr id="13" name="Graphic 13">
            <a:extLst>
              <a:ext uri="{FF2B5EF4-FFF2-40B4-BE49-F238E27FC236}">
                <a16:creationId xmlns:a16="http://schemas.microsoft.com/office/drawing/2014/main" id="{4200CE6D-260E-422A-BF0C-9DB48749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4" y="28133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2">
            <a:extLst>
              <a:ext uri="{FF2B5EF4-FFF2-40B4-BE49-F238E27FC236}">
                <a16:creationId xmlns:a16="http://schemas.microsoft.com/office/drawing/2014/main" id="{7EADC113-E3C7-4E7E-A395-E68BC32BB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0962" y="4462883"/>
            <a:ext cx="13120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FIFO</a:t>
            </a:r>
          </a:p>
        </p:txBody>
      </p:sp>
      <p:pic>
        <p:nvPicPr>
          <p:cNvPr id="15" name="Graphic 29">
            <a:extLst>
              <a:ext uri="{FF2B5EF4-FFF2-40B4-BE49-F238E27FC236}">
                <a16:creationId xmlns:a16="http://schemas.microsoft.com/office/drawing/2014/main" id="{8B7FCB00-6419-4BB6-9A32-15BFE3395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4" y="40818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7">
            <a:extLst>
              <a:ext uri="{FF2B5EF4-FFF2-40B4-BE49-F238E27FC236}">
                <a16:creationId xmlns:a16="http://schemas.microsoft.com/office/drawing/2014/main" id="{A1EE3E06-062A-48EB-944C-9C19E262A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958" y="5600392"/>
            <a:ext cx="125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Core to FIFO</a:t>
            </a:r>
          </a:p>
        </p:txBody>
      </p:sp>
      <p:pic>
        <p:nvPicPr>
          <p:cNvPr id="17" name="Graphic 13">
            <a:extLst>
              <a:ext uri="{FF2B5EF4-FFF2-40B4-BE49-F238E27FC236}">
                <a16:creationId xmlns:a16="http://schemas.microsoft.com/office/drawing/2014/main" id="{B7BEE665-7DA8-4266-8AB8-83AA72A70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4" y="51752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09C2DE8-4647-4D5A-87CC-AD8919397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7734" y="4462882"/>
            <a:ext cx="125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model converter</a:t>
            </a:r>
          </a:p>
        </p:txBody>
      </p:sp>
      <p:pic>
        <p:nvPicPr>
          <p:cNvPr id="19" name="Graphic 13">
            <a:extLst>
              <a:ext uri="{FF2B5EF4-FFF2-40B4-BE49-F238E27FC236}">
                <a16:creationId xmlns:a16="http://schemas.microsoft.com/office/drawing/2014/main" id="{E4383345-B521-4317-9E4B-B78421F2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820" y="40818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2">
            <a:extLst>
              <a:ext uri="{FF2B5EF4-FFF2-40B4-BE49-F238E27FC236}">
                <a16:creationId xmlns:a16="http://schemas.microsoft.com/office/drawing/2014/main" id="{0AAE082C-3639-4AC6-A40C-B3A2B52BE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5605" y="4462882"/>
            <a:ext cx="6796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Assets FIFO</a:t>
            </a:r>
          </a:p>
        </p:txBody>
      </p:sp>
      <p:pic>
        <p:nvPicPr>
          <p:cNvPr id="21" name="Graphic 29">
            <a:extLst>
              <a:ext uri="{FF2B5EF4-FFF2-40B4-BE49-F238E27FC236}">
                <a16:creationId xmlns:a16="http://schemas.microsoft.com/office/drawing/2014/main" id="{E336501F-3B67-4742-A68F-0CB033DCC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814" y="40818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6E01951-F637-495B-AFD4-31E4792D7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1326" y="4462882"/>
            <a:ext cx="125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Association updater</a:t>
            </a:r>
          </a:p>
        </p:txBody>
      </p:sp>
      <p:pic>
        <p:nvPicPr>
          <p:cNvPr id="23" name="Graphic 13">
            <a:extLst>
              <a:ext uri="{FF2B5EF4-FFF2-40B4-BE49-F238E27FC236}">
                <a16:creationId xmlns:a16="http://schemas.microsoft.com/office/drawing/2014/main" id="{BF066FC6-0E6C-4207-BFF9-D9C87780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412" y="40818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F1F26A-AABB-492B-A731-2FCC229301C9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7879244" y="4310482"/>
            <a:ext cx="109657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B2BDEA-C76B-46E0-9005-5D08071DE512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9433020" y="4310482"/>
            <a:ext cx="53379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BA571E-F689-4D1B-9377-C8FA756C1297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10424014" y="4310482"/>
            <a:ext cx="55539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E4DD6D-CE61-4B83-9608-010E26D4FEF4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7650644" y="2577760"/>
            <a:ext cx="1" cy="23560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31BDA00-923E-4853-B5BC-C7BD32380CEF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V="1">
            <a:off x="7650644" y="3730246"/>
            <a:ext cx="1" cy="35163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3FF411-DCC8-487C-A69E-AC782F48DC20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H="1" flipV="1">
            <a:off x="7646996" y="4924548"/>
            <a:ext cx="3648" cy="25066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2">
            <a:extLst>
              <a:ext uri="{FF2B5EF4-FFF2-40B4-BE49-F238E27FC236}">
                <a16:creationId xmlns:a16="http://schemas.microsoft.com/office/drawing/2014/main" id="{86428E53-295C-47D7-916E-F76B2917B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9818" y="5600392"/>
            <a:ext cx="12533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Updated assets FIFO</a:t>
            </a:r>
          </a:p>
        </p:txBody>
      </p:sp>
      <p:pic>
        <p:nvPicPr>
          <p:cNvPr id="43" name="Graphic 29">
            <a:extLst>
              <a:ext uri="{FF2B5EF4-FFF2-40B4-BE49-F238E27FC236}">
                <a16:creationId xmlns:a16="http://schemas.microsoft.com/office/drawing/2014/main" id="{23FC7136-736A-4388-9A9A-556AA91F0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412" y="51752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B512B9D-4593-4EE3-BF60-665557920A8B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11208012" y="4924547"/>
            <a:ext cx="0" cy="25066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17">
            <a:extLst>
              <a:ext uri="{FF2B5EF4-FFF2-40B4-BE49-F238E27FC236}">
                <a16:creationId xmlns:a16="http://schemas.microsoft.com/office/drawing/2014/main" id="{A8458848-EF23-43B9-B4CD-8EC0AFA14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420" y="62148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1">
            <a:extLst>
              <a:ext uri="{FF2B5EF4-FFF2-40B4-BE49-F238E27FC236}">
                <a16:creationId xmlns:a16="http://schemas.microsoft.com/office/drawing/2014/main" id="{681EF2E1-81CE-42D7-8B02-3BDAF52E6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498" y="6978441"/>
            <a:ext cx="15418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51" name="TextBox 17">
            <a:extLst>
              <a:ext uri="{FF2B5EF4-FFF2-40B4-BE49-F238E27FC236}">
                <a16:creationId xmlns:a16="http://schemas.microsoft.com/office/drawing/2014/main" id="{CC94305E-728D-4C59-8873-2458B6523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1326" y="6814059"/>
            <a:ext cx="125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updater</a:t>
            </a:r>
          </a:p>
        </p:txBody>
      </p:sp>
      <p:pic>
        <p:nvPicPr>
          <p:cNvPr id="52" name="Graphic 13">
            <a:extLst>
              <a:ext uri="{FF2B5EF4-FFF2-40B4-BE49-F238E27FC236}">
                <a16:creationId xmlns:a16="http://schemas.microsoft.com/office/drawing/2014/main" id="{127DF8D2-0A1D-41D2-AA2E-25672CFEE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412" y="63672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8D83316-3CD7-4274-9E97-649BC2BD599C}"/>
              </a:ext>
            </a:extLst>
          </p:cNvPr>
          <p:cNvCxnSpPr>
            <a:cxnSpLocks/>
            <a:stCxn id="52" idx="0"/>
            <a:endCxn id="42" idx="2"/>
          </p:cNvCxnSpPr>
          <p:nvPr/>
        </p:nvCxnSpPr>
        <p:spPr>
          <a:xfrm flipH="1" flipV="1">
            <a:off x="11196502" y="6062057"/>
            <a:ext cx="11510" cy="30519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7267A1A-0505-46AF-9B93-CBC6B290396E}"/>
              </a:ext>
            </a:extLst>
          </p:cNvPr>
          <p:cNvCxnSpPr>
            <a:cxnSpLocks/>
            <a:stCxn id="52" idx="1"/>
            <a:endCxn id="47" idx="3"/>
          </p:cNvCxnSpPr>
          <p:nvPr/>
        </p:nvCxnSpPr>
        <p:spPr>
          <a:xfrm flipH="1">
            <a:off x="9585420" y="6595854"/>
            <a:ext cx="139399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68D5E28-8A65-4984-8E0B-ADACB53AD0B6}"/>
              </a:ext>
            </a:extLst>
          </p:cNvPr>
          <p:cNvSpPr/>
          <p:nvPr/>
        </p:nvSpPr>
        <p:spPr>
          <a:xfrm>
            <a:off x="4086561" y="4698291"/>
            <a:ext cx="2358598" cy="2784207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IoT Core</a:t>
            </a:r>
          </a:p>
        </p:txBody>
      </p:sp>
      <p:pic>
        <p:nvPicPr>
          <p:cNvPr id="50" name="Graphic 28">
            <a:extLst>
              <a:ext uri="{FF2B5EF4-FFF2-40B4-BE49-F238E27FC236}">
                <a16:creationId xmlns:a16="http://schemas.microsoft.com/office/drawing/2014/main" id="{31AD9140-32F3-4D39-B445-F901C46484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336" y="4698292"/>
            <a:ext cx="381000" cy="381000"/>
          </a:xfrm>
          <a:prstGeom prst="rect">
            <a:avLst/>
          </a:prstGeom>
        </p:spPr>
      </p:pic>
      <p:sp>
        <p:nvSpPr>
          <p:cNvPr id="59" name="TextBox 14">
            <a:extLst>
              <a:ext uri="{FF2B5EF4-FFF2-40B4-BE49-F238E27FC236}">
                <a16:creationId xmlns:a16="http://schemas.microsoft.com/office/drawing/2014/main" id="{6F34853E-C1FB-4147-AFCD-FA1F9CFD5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406" y="5600392"/>
            <a:ext cx="7797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events rule</a:t>
            </a:r>
          </a:p>
        </p:txBody>
      </p:sp>
      <p:pic>
        <p:nvPicPr>
          <p:cNvPr id="60" name="Graphic 81">
            <a:extLst>
              <a:ext uri="{FF2B5EF4-FFF2-40B4-BE49-F238E27FC236}">
                <a16:creationId xmlns:a16="http://schemas.microsoft.com/office/drawing/2014/main" id="{08A3B350-D4EA-45D7-8221-635A27416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536" y="51752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4">
            <a:extLst>
              <a:ext uri="{FF2B5EF4-FFF2-40B4-BE49-F238E27FC236}">
                <a16:creationId xmlns:a16="http://schemas.microsoft.com/office/drawing/2014/main" id="{1C4C3783-03DD-4C19-9520-C473F85AC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7270" y="6814059"/>
            <a:ext cx="1240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 measurements rule</a:t>
            </a:r>
          </a:p>
        </p:txBody>
      </p:sp>
      <p:pic>
        <p:nvPicPr>
          <p:cNvPr id="62" name="Graphic 81">
            <a:extLst>
              <a:ext uri="{FF2B5EF4-FFF2-40B4-BE49-F238E27FC236}">
                <a16:creationId xmlns:a16="http://schemas.microsoft.com/office/drawing/2014/main" id="{901147F4-44BF-4E3F-A956-2EA54C051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408" y="63672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0">
            <a:extLst>
              <a:ext uri="{FF2B5EF4-FFF2-40B4-BE49-F238E27FC236}">
                <a16:creationId xmlns:a16="http://schemas.microsoft.com/office/drawing/2014/main" id="{8556C27F-894A-4BE6-A5FB-380326721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248" y="5600392"/>
            <a:ext cx="870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events action</a:t>
            </a:r>
          </a:p>
        </p:txBody>
      </p:sp>
      <p:pic>
        <p:nvPicPr>
          <p:cNvPr id="64" name="Graphic 31">
            <a:extLst>
              <a:ext uri="{FF2B5EF4-FFF2-40B4-BE49-F238E27FC236}">
                <a16:creationId xmlns:a16="http://schemas.microsoft.com/office/drawing/2014/main" id="{3E0BFA90-1687-472A-9A6E-9821E8955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664" y="51752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0">
            <a:extLst>
              <a:ext uri="{FF2B5EF4-FFF2-40B4-BE49-F238E27FC236}">
                <a16:creationId xmlns:a16="http://schemas.microsoft.com/office/drawing/2014/main" id="{57CB35DE-0FAF-461C-A05C-0BD7AB090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744" y="6814059"/>
            <a:ext cx="12533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 measurements action</a:t>
            </a:r>
          </a:p>
        </p:txBody>
      </p:sp>
      <p:pic>
        <p:nvPicPr>
          <p:cNvPr id="66" name="Graphic 31">
            <a:extLst>
              <a:ext uri="{FF2B5EF4-FFF2-40B4-BE49-F238E27FC236}">
                <a16:creationId xmlns:a16="http://schemas.microsoft.com/office/drawing/2014/main" id="{89C7F3F5-5016-4B8D-B07F-1DC17BC0C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664" y="63672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014BED1-4710-4FD0-8B0C-8D299C7AA9D8}"/>
              </a:ext>
            </a:extLst>
          </p:cNvPr>
          <p:cNvCxnSpPr>
            <a:cxnSpLocks/>
            <a:stCxn id="64" idx="3"/>
            <a:endCxn id="17" idx="1"/>
          </p:cNvCxnSpPr>
          <p:nvPr/>
        </p:nvCxnSpPr>
        <p:spPr>
          <a:xfrm>
            <a:off x="6051864" y="5403813"/>
            <a:ext cx="13701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4FB18CF-777A-450D-ACA2-064F605D03E4}"/>
              </a:ext>
            </a:extLst>
          </p:cNvPr>
          <p:cNvCxnSpPr>
            <a:cxnSpLocks/>
            <a:stCxn id="66" idx="3"/>
            <a:endCxn id="47" idx="1"/>
          </p:cNvCxnSpPr>
          <p:nvPr/>
        </p:nvCxnSpPr>
        <p:spPr>
          <a:xfrm>
            <a:off x="6051864" y="6595854"/>
            <a:ext cx="27715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3395CC9-035B-4CAE-9688-34E1A2EDBB20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4933736" y="5403813"/>
            <a:ext cx="6609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BC7D2F-1672-49F8-B78E-E41327E292B8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4922608" y="6595854"/>
            <a:ext cx="6720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AD09A56-58D8-4F04-BF7E-138B11EAEC6B}"/>
              </a:ext>
            </a:extLst>
          </p:cNvPr>
          <p:cNvSpPr/>
          <p:nvPr/>
        </p:nvSpPr>
        <p:spPr>
          <a:xfrm>
            <a:off x="8688067" y="2202719"/>
            <a:ext cx="4069687" cy="1715913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82" name="Graphic 30">
            <a:extLst>
              <a:ext uri="{FF2B5EF4-FFF2-40B4-BE49-F238E27FC236}">
                <a16:creationId xmlns:a16="http://schemas.microsoft.com/office/drawing/2014/main" id="{4240B132-6B9B-4B26-BAB1-7FB223DBFB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148" y="2200136"/>
            <a:ext cx="381000" cy="381000"/>
          </a:xfrm>
          <a:prstGeom prst="rect">
            <a:avLst/>
          </a:prstGeom>
        </p:spPr>
      </p:pic>
      <p:sp>
        <p:nvSpPr>
          <p:cNvPr id="83" name="TextBox 19">
            <a:extLst>
              <a:ext uri="{FF2B5EF4-FFF2-40B4-BE49-F238E27FC236}">
                <a16:creationId xmlns:a16="http://schemas.microsoft.com/office/drawing/2014/main" id="{EC55B07E-0A11-4699-A42D-81CF39E0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067" y="3268581"/>
            <a:ext cx="10327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 point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Graphic 29">
            <a:extLst>
              <a:ext uri="{FF2B5EF4-FFF2-40B4-BE49-F238E27FC236}">
                <a16:creationId xmlns:a16="http://schemas.microsoft.com/office/drawing/2014/main" id="{F3F45BAE-B2D7-4E34-BA1E-045107BE7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820" y="28133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9">
            <a:extLst>
              <a:ext uri="{FF2B5EF4-FFF2-40B4-BE49-F238E27FC236}">
                <a16:creationId xmlns:a16="http://schemas.microsoft.com/office/drawing/2014/main" id="{555FBC32-6A7F-44D0-B127-AEDEC0C53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9390" y="3268581"/>
            <a:ext cx="8120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</a:t>
            </a:r>
          </a:p>
        </p:txBody>
      </p:sp>
      <p:pic>
        <p:nvPicPr>
          <p:cNvPr id="86" name="Graphic 29">
            <a:extLst>
              <a:ext uri="{FF2B5EF4-FFF2-40B4-BE49-F238E27FC236}">
                <a16:creationId xmlns:a16="http://schemas.microsoft.com/office/drawing/2014/main" id="{D5CC9282-EE79-4A33-8578-9B14960A5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814" y="28133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19">
            <a:extLst>
              <a:ext uri="{FF2B5EF4-FFF2-40B4-BE49-F238E27FC236}">
                <a16:creationId xmlns:a16="http://schemas.microsoft.com/office/drawing/2014/main" id="{D787D33D-0F57-4CC3-B578-95BC4D358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6110" y="3268581"/>
            <a:ext cx="10211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model</a:t>
            </a:r>
          </a:p>
        </p:txBody>
      </p:sp>
      <p:pic>
        <p:nvPicPr>
          <p:cNvPr id="88" name="Graphic 29">
            <a:extLst>
              <a:ext uri="{FF2B5EF4-FFF2-40B4-BE49-F238E27FC236}">
                <a16:creationId xmlns:a16="http://schemas.microsoft.com/office/drawing/2014/main" id="{9FDD1E30-FC66-4340-984D-48EE250EF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412" y="28133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9">
            <a:extLst>
              <a:ext uri="{FF2B5EF4-FFF2-40B4-BE49-F238E27FC236}">
                <a16:creationId xmlns:a16="http://schemas.microsoft.com/office/drawing/2014/main" id="{BF466BA9-4E55-4F8C-A79B-8293EC5D5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1193" y="3268581"/>
            <a:ext cx="10344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Events model</a:t>
            </a:r>
          </a:p>
        </p:txBody>
      </p:sp>
      <p:pic>
        <p:nvPicPr>
          <p:cNvPr id="90" name="Graphic 29">
            <a:extLst>
              <a:ext uri="{FF2B5EF4-FFF2-40B4-BE49-F238E27FC236}">
                <a16:creationId xmlns:a16="http://schemas.microsoft.com/office/drawing/2014/main" id="{4DB4B44B-B342-41FC-ACE3-4C0249779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9960" y="28133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59C4DF-725F-439B-9201-2695F57EE3D8}"/>
              </a:ext>
            </a:extLst>
          </p:cNvPr>
          <p:cNvCxnSpPr>
            <a:cxnSpLocks/>
            <a:stCxn id="13" idx="3"/>
            <a:endCxn id="84" idx="1"/>
          </p:cNvCxnSpPr>
          <p:nvPr/>
        </p:nvCxnSpPr>
        <p:spPr>
          <a:xfrm>
            <a:off x="7879244" y="3041963"/>
            <a:ext cx="109657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34">
            <a:extLst>
              <a:ext uri="{FF2B5EF4-FFF2-40B4-BE49-F238E27FC236}">
                <a16:creationId xmlns:a16="http://schemas.microsoft.com/office/drawing/2014/main" id="{054C0438-A3F9-4DA8-8D0A-025F760DF519}"/>
              </a:ext>
            </a:extLst>
          </p:cNvPr>
          <p:cNvSpPr/>
          <p:nvPr/>
        </p:nvSpPr>
        <p:spPr>
          <a:xfrm rot="5400000" flipH="1">
            <a:off x="9570036" y="157574"/>
            <a:ext cx="927018" cy="431532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5" name="Freeform 34">
            <a:extLst>
              <a:ext uri="{FF2B5EF4-FFF2-40B4-BE49-F238E27FC236}">
                <a16:creationId xmlns:a16="http://schemas.microsoft.com/office/drawing/2014/main" id="{4DFC3E25-FE9F-43B6-ADBE-529CCA1596F7}"/>
              </a:ext>
            </a:extLst>
          </p:cNvPr>
          <p:cNvSpPr/>
          <p:nvPr/>
        </p:nvSpPr>
        <p:spPr>
          <a:xfrm rot="10800000" flipH="1">
            <a:off x="11436611" y="3504751"/>
            <a:ext cx="751949" cy="309110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1E5CF21-A3EC-4FAF-9747-7F937FE1556E}"/>
              </a:ext>
            </a:extLst>
          </p:cNvPr>
          <p:cNvCxnSpPr>
            <a:cxnSpLocks/>
            <a:stCxn id="23" idx="0"/>
            <a:endCxn id="87" idx="2"/>
          </p:cNvCxnSpPr>
          <p:nvPr/>
        </p:nvCxnSpPr>
        <p:spPr>
          <a:xfrm flipH="1" flipV="1">
            <a:off x="11206709" y="3545580"/>
            <a:ext cx="1303" cy="53630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25">
            <a:extLst>
              <a:ext uri="{FF2B5EF4-FFF2-40B4-BE49-F238E27FC236}">
                <a16:creationId xmlns:a16="http://schemas.microsoft.com/office/drawing/2014/main" id="{ED2989CB-4728-451C-9D55-0CD991DA3669}"/>
              </a:ext>
            </a:extLst>
          </p:cNvPr>
          <p:cNvGrpSpPr>
            <a:grpSpLocks/>
          </p:cNvGrpSpPr>
          <p:nvPr/>
        </p:nvGrpSpPr>
        <p:grpSpPr bwMode="auto">
          <a:xfrm>
            <a:off x="5594664" y="1851725"/>
            <a:ext cx="1819100" cy="1216315"/>
            <a:chOff x="2674471" y="1567527"/>
            <a:chExt cx="1488360" cy="331243"/>
          </a:xfrm>
        </p:grpSpPr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7B2C1C2B-1578-4A9C-A89B-BDA55BA54D86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8E0AD28-65C3-4619-84CF-C6929035B9CD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23959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24AE876-A955-4C87-B6EC-D48E4B81B716}"/>
              </a:ext>
            </a:extLst>
          </p:cNvPr>
          <p:cNvCxnSpPr>
            <a:cxnSpLocks/>
            <a:stCxn id="86" idx="3"/>
            <a:endCxn id="88" idx="1"/>
          </p:cNvCxnSpPr>
          <p:nvPr/>
        </p:nvCxnSpPr>
        <p:spPr>
          <a:xfrm>
            <a:off x="10424014" y="3041963"/>
            <a:ext cx="55539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5A06D81-590C-4047-B9B2-A51B57A41880}"/>
              </a:ext>
            </a:extLst>
          </p:cNvPr>
          <p:cNvCxnSpPr>
            <a:cxnSpLocks/>
            <a:stCxn id="19" idx="0"/>
            <a:endCxn id="83" idx="2"/>
          </p:cNvCxnSpPr>
          <p:nvPr/>
        </p:nvCxnSpPr>
        <p:spPr>
          <a:xfrm flipV="1">
            <a:off x="9204420" y="3730246"/>
            <a:ext cx="0" cy="35163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17">
            <a:extLst>
              <a:ext uri="{FF2B5EF4-FFF2-40B4-BE49-F238E27FC236}">
                <a16:creationId xmlns:a16="http://schemas.microsoft.com/office/drawing/2014/main" id="{1EE90B12-7B6A-4932-A6BF-CAF79A216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413" y="2641283"/>
            <a:ext cx="16889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file and integration configuration files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3522FF-BB02-450F-80C8-6A318A485000}"/>
              </a:ext>
            </a:extLst>
          </p:cNvPr>
          <p:cNvCxnSpPr>
            <a:cxnSpLocks/>
            <a:stCxn id="93" idx="3"/>
            <a:endCxn id="49" idx="1"/>
          </p:cNvCxnSpPr>
          <p:nvPr/>
        </p:nvCxnSpPr>
        <p:spPr>
          <a:xfrm>
            <a:off x="2527048" y="6090394"/>
            <a:ext cx="1559513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7">
            <a:extLst>
              <a:ext uri="{FF2B5EF4-FFF2-40B4-BE49-F238E27FC236}">
                <a16:creationId xmlns:a16="http://schemas.microsoft.com/office/drawing/2014/main" id="{2E026133-4DB7-4F9E-8F61-94B877787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896" y="6318994"/>
            <a:ext cx="17465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and device measurements from Urban.io</a:t>
            </a:r>
          </a:p>
        </p:txBody>
      </p:sp>
      <p:pic>
        <p:nvPicPr>
          <p:cNvPr id="93" name="Graphic 38">
            <a:extLst>
              <a:ext uri="{FF2B5EF4-FFF2-40B4-BE49-F238E27FC236}">
                <a16:creationId xmlns:a16="http://schemas.microsoft.com/office/drawing/2014/main" id="{F8E0345B-4ABD-465E-86B8-7CC40671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848" y="58617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12">
            <a:extLst>
              <a:ext uri="{FF2B5EF4-FFF2-40B4-BE49-F238E27FC236}">
                <a16:creationId xmlns:a16="http://schemas.microsoft.com/office/drawing/2014/main" id="{52468753-BFAE-48FC-B4D4-4CB04AAB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2069848" y="21871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71F7500-8411-48F1-9E3D-B696C5BACCB8}"/>
              </a:ext>
            </a:extLst>
          </p:cNvPr>
          <p:cNvCxnSpPr>
            <a:cxnSpLocks/>
            <a:stCxn id="97" idx="3"/>
            <a:endCxn id="8" idx="1"/>
          </p:cNvCxnSpPr>
          <p:nvPr/>
        </p:nvCxnSpPr>
        <p:spPr>
          <a:xfrm>
            <a:off x="2527048" y="2415758"/>
            <a:ext cx="235981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22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1578E-1189-4A5B-B8FD-7C4A6514F286}"/>
              </a:ext>
            </a:extLst>
          </p:cNvPr>
          <p:cNvSpPr/>
          <p:nvPr/>
        </p:nvSpPr>
        <p:spPr>
          <a:xfrm>
            <a:off x="3668643" y="1491725"/>
            <a:ext cx="6601792" cy="509460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9DECD-CBEE-4595-8446-9C8666AAD08B}"/>
              </a:ext>
            </a:extLst>
          </p:cNvPr>
          <p:cNvSpPr/>
          <p:nvPr/>
        </p:nvSpPr>
        <p:spPr>
          <a:xfrm>
            <a:off x="3181628" y="1004710"/>
            <a:ext cx="7552634" cy="5992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46803BC-9B21-4729-B275-D020835A3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181627" y="1004710"/>
            <a:ext cx="381000" cy="381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6938506-245F-420A-B51B-A91C34F58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8643" y="1493314"/>
            <a:ext cx="381000" cy="381000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DD4489CA-438D-49B8-804B-575C772C4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285" y="204789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3B4159F5-8985-4B69-AB07-9DF3B5C2A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309" y="2857871"/>
            <a:ext cx="1929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pic>
        <p:nvPicPr>
          <p:cNvPr id="47" name="Graphic 17">
            <a:extLst>
              <a:ext uri="{FF2B5EF4-FFF2-40B4-BE49-F238E27FC236}">
                <a16:creationId xmlns:a16="http://schemas.microsoft.com/office/drawing/2014/main" id="{A8458848-EF23-43B9-B4CD-8EC0AFA14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014" y="530045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1">
            <a:extLst>
              <a:ext uri="{FF2B5EF4-FFF2-40B4-BE49-F238E27FC236}">
                <a16:creationId xmlns:a16="http://schemas.microsoft.com/office/drawing/2014/main" id="{681EF2E1-81CE-42D7-8B02-3BDAF52E6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092" y="6064040"/>
            <a:ext cx="15418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75" name="TextBox 17">
            <a:extLst>
              <a:ext uri="{FF2B5EF4-FFF2-40B4-BE49-F238E27FC236}">
                <a16:creationId xmlns:a16="http://schemas.microsoft.com/office/drawing/2014/main" id="{1EE90B12-7B6A-4932-A6BF-CAF79A216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413" y="2641283"/>
            <a:ext cx="16889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file and integration configuration files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3522FF-BB02-450F-80C8-6A318A485000}"/>
              </a:ext>
            </a:extLst>
          </p:cNvPr>
          <p:cNvCxnSpPr>
            <a:cxnSpLocks/>
            <a:stCxn id="93" idx="3"/>
            <a:endCxn id="80" idx="1"/>
          </p:cNvCxnSpPr>
          <p:nvPr/>
        </p:nvCxnSpPr>
        <p:spPr>
          <a:xfrm>
            <a:off x="2537511" y="4058139"/>
            <a:ext cx="189877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7">
            <a:extLst>
              <a:ext uri="{FF2B5EF4-FFF2-40B4-BE49-F238E27FC236}">
                <a16:creationId xmlns:a16="http://schemas.microsoft.com/office/drawing/2014/main" id="{2E026133-4DB7-4F9E-8F61-94B877787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359" y="4340345"/>
            <a:ext cx="17465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and device measurements from Urban.io</a:t>
            </a:r>
          </a:p>
        </p:txBody>
      </p:sp>
      <p:pic>
        <p:nvPicPr>
          <p:cNvPr id="93" name="Graphic 38">
            <a:extLst>
              <a:ext uri="{FF2B5EF4-FFF2-40B4-BE49-F238E27FC236}">
                <a16:creationId xmlns:a16="http://schemas.microsoft.com/office/drawing/2014/main" id="{F8E0345B-4ABD-465E-86B8-7CC40671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311" y="38295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12">
            <a:extLst>
              <a:ext uri="{FF2B5EF4-FFF2-40B4-BE49-F238E27FC236}">
                <a16:creationId xmlns:a16="http://schemas.microsoft.com/office/drawing/2014/main" id="{52468753-BFAE-48FC-B4D4-4CB04AAB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2069848" y="22002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71F7500-8411-48F1-9E3D-B696C5BACCB8}"/>
              </a:ext>
            </a:extLst>
          </p:cNvPr>
          <p:cNvCxnSpPr>
            <a:cxnSpLocks/>
            <a:stCxn id="97" idx="3"/>
            <a:endCxn id="8" idx="1"/>
          </p:cNvCxnSpPr>
          <p:nvPr/>
        </p:nvCxnSpPr>
        <p:spPr>
          <a:xfrm>
            <a:off x="2527048" y="2428893"/>
            <a:ext cx="190923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10">
            <a:extLst>
              <a:ext uri="{FF2B5EF4-FFF2-40B4-BE49-F238E27FC236}">
                <a16:creationId xmlns:a16="http://schemas.microsoft.com/office/drawing/2014/main" id="{B7640DE1-6FAB-4A6A-ADEF-3122DADDD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273" y="204789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20">
            <a:extLst>
              <a:ext uri="{FF2B5EF4-FFF2-40B4-BE49-F238E27FC236}">
                <a16:creationId xmlns:a16="http://schemas.microsoft.com/office/drawing/2014/main" id="{DDEBA088-334C-4C05-87A4-88BE2228F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098" y="285787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80" name="Graphic 6">
            <a:extLst>
              <a:ext uri="{FF2B5EF4-FFF2-40B4-BE49-F238E27FC236}">
                <a16:creationId xmlns:a16="http://schemas.microsoft.com/office/drawing/2014/main" id="{747274CC-4924-4172-B278-28842F9D5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285" y="36771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">
            <a:extLst>
              <a:ext uri="{FF2B5EF4-FFF2-40B4-BE49-F238E27FC236}">
                <a16:creationId xmlns:a16="http://schemas.microsoft.com/office/drawing/2014/main" id="{9D305B5A-6E2A-42D1-80C8-DCD210B89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246" y="4470850"/>
            <a:ext cx="12000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Core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0DD18E5-7FD7-4C12-8959-7C998ED563A5}"/>
              </a:ext>
            </a:extLst>
          </p:cNvPr>
          <p:cNvCxnSpPr>
            <a:cxnSpLocks/>
            <a:stCxn id="8" idx="3"/>
            <a:endCxn id="76" idx="1"/>
          </p:cNvCxnSpPr>
          <p:nvPr/>
        </p:nvCxnSpPr>
        <p:spPr>
          <a:xfrm>
            <a:off x="5198285" y="2428893"/>
            <a:ext cx="111098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Graphic 23">
            <a:extLst>
              <a:ext uri="{FF2B5EF4-FFF2-40B4-BE49-F238E27FC236}">
                <a16:creationId xmlns:a16="http://schemas.microsoft.com/office/drawing/2014/main" id="{C1BA6297-6E29-492B-AC25-31A7AD735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014" y="204789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2">
            <a:extLst>
              <a:ext uri="{FF2B5EF4-FFF2-40B4-BE49-F238E27FC236}">
                <a16:creationId xmlns:a16="http://schemas.microsoft.com/office/drawing/2014/main" id="{75DD907D-0A74-4C78-B612-371CD5627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7189" y="2857871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5A4B085-99D6-4A60-A58D-88E5779E05CA}"/>
              </a:ext>
            </a:extLst>
          </p:cNvPr>
          <p:cNvCxnSpPr>
            <a:cxnSpLocks/>
            <a:stCxn id="76" idx="3"/>
            <a:endCxn id="103" idx="1"/>
          </p:cNvCxnSpPr>
          <p:nvPr/>
        </p:nvCxnSpPr>
        <p:spPr>
          <a:xfrm>
            <a:off x="7071273" y="2428893"/>
            <a:ext cx="112474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Graphic 26">
            <a:extLst>
              <a:ext uri="{FF2B5EF4-FFF2-40B4-BE49-F238E27FC236}">
                <a16:creationId xmlns:a16="http://schemas.microsoft.com/office/drawing/2014/main" id="{E7DE9C7A-E043-4EEF-BA4C-98CAE72DF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273" y="36771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Graphic 10">
            <a:extLst>
              <a:ext uri="{FF2B5EF4-FFF2-40B4-BE49-F238E27FC236}">
                <a16:creationId xmlns:a16="http://schemas.microsoft.com/office/drawing/2014/main" id="{812F4C61-1A30-4EE1-9294-8CB5B1D54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014" y="36771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20">
            <a:extLst>
              <a:ext uri="{FF2B5EF4-FFF2-40B4-BE49-F238E27FC236}">
                <a16:creationId xmlns:a16="http://schemas.microsoft.com/office/drawing/2014/main" id="{9B9CC97F-6272-4A4E-BA64-22DE105F4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0839" y="447085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0452B41-073C-4E1E-8749-88F691177ACD}"/>
              </a:ext>
            </a:extLst>
          </p:cNvPr>
          <p:cNvCxnSpPr>
            <a:cxnSpLocks/>
            <a:stCxn id="107" idx="0"/>
            <a:endCxn id="77" idx="2"/>
          </p:cNvCxnSpPr>
          <p:nvPr/>
        </p:nvCxnSpPr>
        <p:spPr>
          <a:xfrm flipV="1">
            <a:off x="6690273" y="3134870"/>
            <a:ext cx="0" cy="54226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085DE4F-C177-40D6-9812-443EC0E6C8A2}"/>
              </a:ext>
            </a:extLst>
          </p:cNvPr>
          <p:cNvCxnSpPr>
            <a:cxnSpLocks/>
            <a:stCxn id="107" idx="3"/>
            <a:endCxn id="110" idx="1"/>
          </p:cNvCxnSpPr>
          <p:nvPr/>
        </p:nvCxnSpPr>
        <p:spPr>
          <a:xfrm>
            <a:off x="7071273" y="4058139"/>
            <a:ext cx="112474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FA6A08A-8C3E-41C7-B71A-174A78765D42}"/>
              </a:ext>
            </a:extLst>
          </p:cNvPr>
          <p:cNvCxnSpPr>
            <a:cxnSpLocks/>
            <a:stCxn id="110" idx="0"/>
            <a:endCxn id="104" idx="2"/>
          </p:cNvCxnSpPr>
          <p:nvPr/>
        </p:nvCxnSpPr>
        <p:spPr>
          <a:xfrm flipV="1">
            <a:off x="8577014" y="3134870"/>
            <a:ext cx="0" cy="54226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EFB0502-CC6D-42EC-BC53-C720DF2D4CF7}"/>
              </a:ext>
            </a:extLst>
          </p:cNvPr>
          <p:cNvCxnSpPr>
            <a:cxnSpLocks/>
            <a:stCxn id="47" idx="0"/>
            <a:endCxn id="111" idx="2"/>
          </p:cNvCxnSpPr>
          <p:nvPr/>
        </p:nvCxnSpPr>
        <p:spPr>
          <a:xfrm flipV="1">
            <a:off x="8577014" y="4747849"/>
            <a:ext cx="0" cy="55260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240EB4B-EDBC-44F1-BD4E-7A22F66B3BB0}"/>
              </a:ext>
            </a:extLst>
          </p:cNvPr>
          <p:cNvCxnSpPr>
            <a:cxnSpLocks/>
            <a:stCxn id="80" idx="3"/>
            <a:endCxn id="107" idx="1"/>
          </p:cNvCxnSpPr>
          <p:nvPr/>
        </p:nvCxnSpPr>
        <p:spPr>
          <a:xfrm>
            <a:off x="5198285" y="4058139"/>
            <a:ext cx="111098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reeform 34">
            <a:extLst>
              <a:ext uri="{FF2B5EF4-FFF2-40B4-BE49-F238E27FC236}">
                <a16:creationId xmlns:a16="http://schemas.microsoft.com/office/drawing/2014/main" id="{D872177C-58A2-4BFF-B220-3652A7C15104}"/>
              </a:ext>
            </a:extLst>
          </p:cNvPr>
          <p:cNvSpPr/>
          <p:nvPr/>
        </p:nvSpPr>
        <p:spPr>
          <a:xfrm rot="10800000">
            <a:off x="4822306" y="4795485"/>
            <a:ext cx="3333253" cy="91013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8" name="TextBox 11">
            <a:extLst>
              <a:ext uri="{FF2B5EF4-FFF2-40B4-BE49-F238E27FC236}">
                <a16:creationId xmlns:a16="http://schemas.microsoft.com/office/drawing/2014/main" id="{043E5631-6009-461B-9CC3-E864DF146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7581" y="4470850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Queue Service (Amazon SQS)</a:t>
            </a:r>
          </a:p>
        </p:txBody>
      </p:sp>
    </p:spTree>
    <p:extLst>
      <p:ext uri="{BB962C8B-B14F-4D97-AF65-F5344CB8AC3E}">
        <p14:creationId xmlns:p14="http://schemas.microsoft.com/office/powerpoint/2010/main" val="206926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1578E-1189-4A5B-B8FD-7C4A6514F286}"/>
              </a:ext>
            </a:extLst>
          </p:cNvPr>
          <p:cNvSpPr/>
          <p:nvPr/>
        </p:nvSpPr>
        <p:spPr>
          <a:xfrm>
            <a:off x="4103966" y="1131372"/>
            <a:ext cx="5641440" cy="626883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9DECD-CBEE-4595-8446-9C8666AAD08B}"/>
              </a:ext>
            </a:extLst>
          </p:cNvPr>
          <p:cNvSpPr/>
          <p:nvPr/>
        </p:nvSpPr>
        <p:spPr>
          <a:xfrm>
            <a:off x="3616951" y="686599"/>
            <a:ext cx="6475566" cy="70283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46803BC-9B21-4729-B275-D020835A3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16951" y="690468"/>
            <a:ext cx="381000" cy="381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6938506-245F-420A-B51B-A91C34F58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3966" y="1131372"/>
            <a:ext cx="381000" cy="381000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DD4489CA-438D-49B8-804B-575C772C4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885" y="30182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3B4159F5-8985-4B69-AB07-9DF3B5C2A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3909" y="3804122"/>
            <a:ext cx="19299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47" name="Graphic 17">
            <a:extLst>
              <a:ext uri="{FF2B5EF4-FFF2-40B4-BE49-F238E27FC236}">
                <a16:creationId xmlns:a16="http://schemas.microsoft.com/office/drawing/2014/main" id="{A8458848-EF23-43B9-B4CD-8EC0AFA14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231" y="607999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1">
            <a:extLst>
              <a:ext uri="{FF2B5EF4-FFF2-40B4-BE49-F238E27FC236}">
                <a16:creationId xmlns:a16="http://schemas.microsoft.com/office/drawing/2014/main" id="{681EF2E1-81CE-42D7-8B02-3BDAF52E6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309" y="6843583"/>
            <a:ext cx="15418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17">
            <a:extLst>
              <a:ext uri="{FF2B5EF4-FFF2-40B4-BE49-F238E27FC236}">
                <a16:creationId xmlns:a16="http://schemas.microsoft.com/office/drawing/2014/main" id="{1EE90B12-7B6A-4932-A6BF-CAF79A216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613" y="3619456"/>
            <a:ext cx="16889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file and integration configuration files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3522FF-BB02-450F-80C8-6A318A485000}"/>
              </a:ext>
            </a:extLst>
          </p:cNvPr>
          <p:cNvCxnSpPr>
            <a:cxnSpLocks/>
            <a:stCxn id="93" idx="3"/>
            <a:endCxn id="80" idx="1"/>
          </p:cNvCxnSpPr>
          <p:nvPr/>
        </p:nvCxnSpPr>
        <p:spPr>
          <a:xfrm>
            <a:off x="2994711" y="4997475"/>
            <a:ext cx="154317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7">
            <a:extLst>
              <a:ext uri="{FF2B5EF4-FFF2-40B4-BE49-F238E27FC236}">
                <a16:creationId xmlns:a16="http://schemas.microsoft.com/office/drawing/2014/main" id="{2E026133-4DB7-4F9E-8F61-94B877787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0153" y="5232449"/>
            <a:ext cx="17465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and device readings from Urban.io</a:t>
            </a:r>
          </a:p>
        </p:txBody>
      </p:sp>
      <p:pic>
        <p:nvPicPr>
          <p:cNvPr id="93" name="Graphic 38">
            <a:extLst>
              <a:ext uri="{FF2B5EF4-FFF2-40B4-BE49-F238E27FC236}">
                <a16:creationId xmlns:a16="http://schemas.microsoft.com/office/drawing/2014/main" id="{F8E0345B-4ABD-465E-86B8-7CC40671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511" y="4768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12">
            <a:extLst>
              <a:ext uri="{FF2B5EF4-FFF2-40B4-BE49-F238E27FC236}">
                <a16:creationId xmlns:a16="http://schemas.microsoft.com/office/drawing/2014/main" id="{52468753-BFAE-48FC-B4D4-4CB04AAB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2527048" y="31706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71F7500-8411-48F1-9E3D-B696C5BACCB8}"/>
              </a:ext>
            </a:extLst>
          </p:cNvPr>
          <p:cNvCxnSpPr>
            <a:cxnSpLocks/>
            <a:stCxn id="97" idx="3"/>
            <a:endCxn id="8" idx="1"/>
          </p:cNvCxnSpPr>
          <p:nvPr/>
        </p:nvCxnSpPr>
        <p:spPr>
          <a:xfrm>
            <a:off x="2984248" y="3399238"/>
            <a:ext cx="155363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10">
            <a:extLst>
              <a:ext uri="{FF2B5EF4-FFF2-40B4-BE49-F238E27FC236}">
                <a16:creationId xmlns:a16="http://schemas.microsoft.com/office/drawing/2014/main" id="{B7640DE1-6FAB-4A6A-ADEF-3122DADDD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873" y="30182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20">
            <a:extLst>
              <a:ext uri="{FF2B5EF4-FFF2-40B4-BE49-F238E27FC236}">
                <a16:creationId xmlns:a16="http://schemas.microsoft.com/office/drawing/2014/main" id="{DDEBA088-334C-4C05-87A4-88BE2228F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698" y="380412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80" name="Graphic 6">
            <a:extLst>
              <a:ext uri="{FF2B5EF4-FFF2-40B4-BE49-F238E27FC236}">
                <a16:creationId xmlns:a16="http://schemas.microsoft.com/office/drawing/2014/main" id="{747274CC-4924-4172-B278-28842F9D5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885" y="46164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">
            <a:extLst>
              <a:ext uri="{FF2B5EF4-FFF2-40B4-BE49-F238E27FC236}">
                <a16:creationId xmlns:a16="http://schemas.microsoft.com/office/drawing/2014/main" id="{9D305B5A-6E2A-42D1-80C8-DCD210B89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846" y="5411282"/>
            <a:ext cx="12000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Core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0DD18E5-7FD7-4C12-8959-7C998ED563A5}"/>
              </a:ext>
            </a:extLst>
          </p:cNvPr>
          <p:cNvCxnSpPr>
            <a:cxnSpLocks/>
            <a:stCxn id="8" idx="3"/>
            <a:endCxn id="76" idx="1"/>
          </p:cNvCxnSpPr>
          <p:nvPr/>
        </p:nvCxnSpPr>
        <p:spPr>
          <a:xfrm>
            <a:off x="5299885" y="3399238"/>
            <a:ext cx="111098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Graphic 23">
            <a:extLst>
              <a:ext uri="{FF2B5EF4-FFF2-40B4-BE49-F238E27FC236}">
                <a16:creationId xmlns:a16="http://schemas.microsoft.com/office/drawing/2014/main" id="{C1BA6297-6E29-492B-AC25-31A7AD735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873" y="14290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2">
            <a:extLst>
              <a:ext uri="{FF2B5EF4-FFF2-40B4-BE49-F238E27FC236}">
                <a16:creationId xmlns:a16="http://schemas.microsoft.com/office/drawing/2014/main" id="{75DD907D-0A74-4C78-B612-371CD5627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048" y="223907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107" name="Graphic 26">
            <a:extLst>
              <a:ext uri="{FF2B5EF4-FFF2-40B4-BE49-F238E27FC236}">
                <a16:creationId xmlns:a16="http://schemas.microsoft.com/office/drawing/2014/main" id="{E7DE9C7A-E043-4EEF-BA4C-98CAE72DF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231" y="30182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11">
            <a:extLst>
              <a:ext uri="{FF2B5EF4-FFF2-40B4-BE49-F238E27FC236}">
                <a16:creationId xmlns:a16="http://schemas.microsoft.com/office/drawing/2014/main" id="{043E5631-6009-461B-9CC3-E864DF146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056" y="380412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6E080F-6C14-4924-99FE-6F5E1B3AFD65}"/>
              </a:ext>
            </a:extLst>
          </p:cNvPr>
          <p:cNvCxnSpPr>
            <a:cxnSpLocks/>
            <a:stCxn id="76" idx="0"/>
            <a:endCxn id="104" idx="2"/>
          </p:cNvCxnSpPr>
          <p:nvPr/>
        </p:nvCxnSpPr>
        <p:spPr>
          <a:xfrm flipV="1">
            <a:off x="6791873" y="2516069"/>
            <a:ext cx="0" cy="50216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FD5BDA-10C6-4D62-811B-71EB4C49F0B7}"/>
              </a:ext>
            </a:extLst>
          </p:cNvPr>
          <p:cNvCxnSpPr>
            <a:cxnSpLocks/>
            <a:stCxn id="76" idx="3"/>
            <a:endCxn id="107" idx="1"/>
          </p:cNvCxnSpPr>
          <p:nvPr/>
        </p:nvCxnSpPr>
        <p:spPr>
          <a:xfrm>
            <a:off x="7172873" y="3399238"/>
            <a:ext cx="104535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10">
            <a:extLst>
              <a:ext uri="{FF2B5EF4-FFF2-40B4-BE49-F238E27FC236}">
                <a16:creationId xmlns:a16="http://schemas.microsoft.com/office/drawing/2014/main" id="{629DEB47-54F0-402D-95A2-72D8FDE5F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231" y="46164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651B0FE0-C182-4F3D-B6D7-0CE5EE29D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056" y="541128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50" name="Freeform 34">
            <a:extLst>
              <a:ext uri="{FF2B5EF4-FFF2-40B4-BE49-F238E27FC236}">
                <a16:creationId xmlns:a16="http://schemas.microsoft.com/office/drawing/2014/main" id="{ABA1FA31-2205-494C-B539-26A8DB8B498F}"/>
              </a:ext>
            </a:extLst>
          </p:cNvPr>
          <p:cNvSpPr/>
          <p:nvPr/>
        </p:nvSpPr>
        <p:spPr>
          <a:xfrm rot="10800000">
            <a:off x="4923903" y="5773654"/>
            <a:ext cx="3275932" cy="68432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1D7AC8-02F7-4EF6-905C-65870DF5AF18}"/>
              </a:ext>
            </a:extLst>
          </p:cNvPr>
          <p:cNvCxnSpPr>
            <a:cxnSpLocks/>
            <a:stCxn id="47" idx="0"/>
            <a:endCxn id="49" idx="2"/>
          </p:cNvCxnSpPr>
          <p:nvPr/>
        </p:nvCxnSpPr>
        <p:spPr>
          <a:xfrm flipV="1">
            <a:off x="8599231" y="5688281"/>
            <a:ext cx="0" cy="39171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8B2EA58-2F39-49CD-8FAB-0F481BA74C13}"/>
              </a:ext>
            </a:extLst>
          </p:cNvPr>
          <p:cNvCxnSpPr>
            <a:cxnSpLocks/>
            <a:stCxn id="80" idx="3"/>
            <a:endCxn id="46" idx="1"/>
          </p:cNvCxnSpPr>
          <p:nvPr/>
        </p:nvCxnSpPr>
        <p:spPr>
          <a:xfrm>
            <a:off x="5299885" y="4997475"/>
            <a:ext cx="291834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7">
            <a:extLst>
              <a:ext uri="{FF2B5EF4-FFF2-40B4-BE49-F238E27FC236}">
                <a16:creationId xmlns:a16="http://schemas.microsoft.com/office/drawing/2014/main" id="{94C7E78C-AAE9-4678-A516-B0FA7EE0E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621" y="4733463"/>
            <a:ext cx="17465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</a:t>
            </a:r>
          </a:p>
        </p:txBody>
      </p:sp>
      <p:sp>
        <p:nvSpPr>
          <p:cNvPr id="59" name="TextBox 17">
            <a:extLst>
              <a:ext uri="{FF2B5EF4-FFF2-40B4-BE49-F238E27FC236}">
                <a16:creationId xmlns:a16="http://schemas.microsoft.com/office/drawing/2014/main" id="{CB60913C-EE7D-420C-9366-FE14877A2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621" y="6187460"/>
            <a:ext cx="17465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 readings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7AD2FF-CAAF-42ED-A0AA-B306A933CD42}"/>
              </a:ext>
            </a:extLst>
          </p:cNvPr>
          <p:cNvCxnSpPr>
            <a:cxnSpLocks/>
            <a:stCxn id="46" idx="0"/>
            <a:endCxn id="118" idx="2"/>
          </p:cNvCxnSpPr>
          <p:nvPr/>
        </p:nvCxnSpPr>
        <p:spPr>
          <a:xfrm flipV="1">
            <a:off x="8599231" y="4081121"/>
            <a:ext cx="0" cy="53535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2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1578E-1189-4A5B-B8FD-7C4A6514F286}"/>
              </a:ext>
            </a:extLst>
          </p:cNvPr>
          <p:cNvSpPr/>
          <p:nvPr/>
        </p:nvSpPr>
        <p:spPr>
          <a:xfrm>
            <a:off x="4103966" y="1131372"/>
            <a:ext cx="5522634" cy="509162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9DECD-CBEE-4595-8446-9C8666AAD08B}"/>
              </a:ext>
            </a:extLst>
          </p:cNvPr>
          <p:cNvSpPr/>
          <p:nvPr/>
        </p:nvSpPr>
        <p:spPr>
          <a:xfrm>
            <a:off x="3616951" y="686599"/>
            <a:ext cx="6377949" cy="5904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46803BC-9B21-4729-B275-D020835A3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16951" y="690468"/>
            <a:ext cx="381000" cy="381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6938506-245F-420A-B51B-A91C34F58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3966" y="1131372"/>
            <a:ext cx="381000" cy="381000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DD4489CA-438D-49B8-804B-575C772C4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885" y="30182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3B4159F5-8985-4B69-AB07-9DF3B5C2A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3909" y="3804122"/>
            <a:ext cx="19299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47" name="Graphic 17">
            <a:extLst>
              <a:ext uri="{FF2B5EF4-FFF2-40B4-BE49-F238E27FC236}">
                <a16:creationId xmlns:a16="http://schemas.microsoft.com/office/drawing/2014/main" id="{A8458848-EF23-43B9-B4CD-8EC0AFA14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231" y="461568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1">
            <a:extLst>
              <a:ext uri="{FF2B5EF4-FFF2-40B4-BE49-F238E27FC236}">
                <a16:creationId xmlns:a16="http://schemas.microsoft.com/office/drawing/2014/main" id="{681EF2E1-81CE-42D7-8B02-3BDAF52E6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309" y="5378475"/>
            <a:ext cx="15418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17">
            <a:extLst>
              <a:ext uri="{FF2B5EF4-FFF2-40B4-BE49-F238E27FC236}">
                <a16:creationId xmlns:a16="http://schemas.microsoft.com/office/drawing/2014/main" id="{1EE90B12-7B6A-4932-A6BF-CAF79A216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613" y="3619456"/>
            <a:ext cx="16889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file and integration configuration files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3522FF-BB02-450F-80C8-6A318A485000}"/>
              </a:ext>
            </a:extLst>
          </p:cNvPr>
          <p:cNvCxnSpPr>
            <a:cxnSpLocks/>
            <a:stCxn id="93" idx="3"/>
            <a:endCxn id="80" idx="1"/>
          </p:cNvCxnSpPr>
          <p:nvPr/>
        </p:nvCxnSpPr>
        <p:spPr>
          <a:xfrm flipV="1">
            <a:off x="2994711" y="4996681"/>
            <a:ext cx="1543174" cy="79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7">
            <a:extLst>
              <a:ext uri="{FF2B5EF4-FFF2-40B4-BE49-F238E27FC236}">
                <a16:creationId xmlns:a16="http://schemas.microsoft.com/office/drawing/2014/main" id="{2E026133-4DB7-4F9E-8F61-94B877787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0153" y="5232449"/>
            <a:ext cx="17465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and device readings from Urban.io</a:t>
            </a:r>
          </a:p>
        </p:txBody>
      </p:sp>
      <p:pic>
        <p:nvPicPr>
          <p:cNvPr id="93" name="Graphic 38">
            <a:extLst>
              <a:ext uri="{FF2B5EF4-FFF2-40B4-BE49-F238E27FC236}">
                <a16:creationId xmlns:a16="http://schemas.microsoft.com/office/drawing/2014/main" id="{F8E0345B-4ABD-465E-86B8-7CC40671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511" y="4768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12">
            <a:extLst>
              <a:ext uri="{FF2B5EF4-FFF2-40B4-BE49-F238E27FC236}">
                <a16:creationId xmlns:a16="http://schemas.microsoft.com/office/drawing/2014/main" id="{52468753-BFAE-48FC-B4D4-4CB04AAB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2527048" y="31706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71F7500-8411-48F1-9E3D-B696C5BACCB8}"/>
              </a:ext>
            </a:extLst>
          </p:cNvPr>
          <p:cNvCxnSpPr>
            <a:cxnSpLocks/>
            <a:stCxn id="97" idx="3"/>
            <a:endCxn id="8" idx="1"/>
          </p:cNvCxnSpPr>
          <p:nvPr/>
        </p:nvCxnSpPr>
        <p:spPr>
          <a:xfrm>
            <a:off x="2984248" y="3399238"/>
            <a:ext cx="155363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10">
            <a:extLst>
              <a:ext uri="{FF2B5EF4-FFF2-40B4-BE49-F238E27FC236}">
                <a16:creationId xmlns:a16="http://schemas.microsoft.com/office/drawing/2014/main" id="{B7640DE1-6FAB-4A6A-ADEF-3122DADDD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873" y="30182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20">
            <a:extLst>
              <a:ext uri="{FF2B5EF4-FFF2-40B4-BE49-F238E27FC236}">
                <a16:creationId xmlns:a16="http://schemas.microsoft.com/office/drawing/2014/main" id="{DDEBA088-334C-4C05-87A4-88BE2228F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698" y="380412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80" name="Graphic 6">
            <a:extLst>
              <a:ext uri="{FF2B5EF4-FFF2-40B4-BE49-F238E27FC236}">
                <a16:creationId xmlns:a16="http://schemas.microsoft.com/office/drawing/2014/main" id="{747274CC-4924-4172-B278-28842F9D5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885" y="461568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">
            <a:extLst>
              <a:ext uri="{FF2B5EF4-FFF2-40B4-BE49-F238E27FC236}">
                <a16:creationId xmlns:a16="http://schemas.microsoft.com/office/drawing/2014/main" id="{9D305B5A-6E2A-42D1-80C8-DCD210B89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846" y="5378475"/>
            <a:ext cx="12000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Core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0DD18E5-7FD7-4C12-8959-7C998ED563A5}"/>
              </a:ext>
            </a:extLst>
          </p:cNvPr>
          <p:cNvCxnSpPr>
            <a:cxnSpLocks/>
            <a:stCxn id="8" idx="3"/>
            <a:endCxn id="76" idx="1"/>
          </p:cNvCxnSpPr>
          <p:nvPr/>
        </p:nvCxnSpPr>
        <p:spPr>
          <a:xfrm>
            <a:off x="5299885" y="3399238"/>
            <a:ext cx="111098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Graphic 23">
            <a:extLst>
              <a:ext uri="{FF2B5EF4-FFF2-40B4-BE49-F238E27FC236}">
                <a16:creationId xmlns:a16="http://schemas.microsoft.com/office/drawing/2014/main" id="{C1BA6297-6E29-492B-AC25-31A7AD735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873" y="14290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2">
            <a:extLst>
              <a:ext uri="{FF2B5EF4-FFF2-40B4-BE49-F238E27FC236}">
                <a16:creationId xmlns:a16="http://schemas.microsoft.com/office/drawing/2014/main" id="{75DD907D-0A74-4C78-B612-371CD5627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048" y="223907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107" name="Graphic 26">
            <a:extLst>
              <a:ext uri="{FF2B5EF4-FFF2-40B4-BE49-F238E27FC236}">
                <a16:creationId xmlns:a16="http://schemas.microsoft.com/office/drawing/2014/main" id="{E7DE9C7A-E043-4EEF-BA4C-98CAE72DF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231" y="30182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11">
            <a:extLst>
              <a:ext uri="{FF2B5EF4-FFF2-40B4-BE49-F238E27FC236}">
                <a16:creationId xmlns:a16="http://schemas.microsoft.com/office/drawing/2014/main" id="{043E5631-6009-461B-9CC3-E864DF146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056" y="380412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6E080F-6C14-4924-99FE-6F5E1B3AFD65}"/>
              </a:ext>
            </a:extLst>
          </p:cNvPr>
          <p:cNvCxnSpPr>
            <a:cxnSpLocks/>
            <a:stCxn id="76" idx="0"/>
            <a:endCxn id="104" idx="2"/>
          </p:cNvCxnSpPr>
          <p:nvPr/>
        </p:nvCxnSpPr>
        <p:spPr>
          <a:xfrm flipV="1">
            <a:off x="6791873" y="2516069"/>
            <a:ext cx="0" cy="50216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FD5BDA-10C6-4D62-811B-71EB4C49F0B7}"/>
              </a:ext>
            </a:extLst>
          </p:cNvPr>
          <p:cNvCxnSpPr>
            <a:cxnSpLocks/>
            <a:stCxn id="76" idx="3"/>
            <a:endCxn id="107" idx="1"/>
          </p:cNvCxnSpPr>
          <p:nvPr/>
        </p:nvCxnSpPr>
        <p:spPr>
          <a:xfrm>
            <a:off x="7172873" y="3399238"/>
            <a:ext cx="104535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8B2EA58-2F39-49CD-8FAB-0F481BA74C13}"/>
              </a:ext>
            </a:extLst>
          </p:cNvPr>
          <p:cNvCxnSpPr>
            <a:cxnSpLocks/>
          </p:cNvCxnSpPr>
          <p:nvPr/>
        </p:nvCxnSpPr>
        <p:spPr>
          <a:xfrm>
            <a:off x="5299885" y="5207050"/>
            <a:ext cx="291834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7">
            <a:extLst>
              <a:ext uri="{FF2B5EF4-FFF2-40B4-BE49-F238E27FC236}">
                <a16:creationId xmlns:a16="http://schemas.microsoft.com/office/drawing/2014/main" id="{94C7E78C-AAE9-4678-A516-B0FA7EE0E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391" y="4569165"/>
            <a:ext cx="17465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</a:t>
            </a:r>
          </a:p>
        </p:txBody>
      </p:sp>
      <p:sp>
        <p:nvSpPr>
          <p:cNvPr id="59" name="TextBox 17">
            <a:extLst>
              <a:ext uri="{FF2B5EF4-FFF2-40B4-BE49-F238E27FC236}">
                <a16:creationId xmlns:a16="http://schemas.microsoft.com/office/drawing/2014/main" id="{CB60913C-EE7D-420C-9366-FE14877A2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903" y="4930051"/>
            <a:ext cx="17465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 readings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6E29BF4D-4556-4BEF-B805-115599035F93}"/>
              </a:ext>
            </a:extLst>
          </p:cNvPr>
          <p:cNvSpPr/>
          <p:nvPr/>
        </p:nvSpPr>
        <p:spPr>
          <a:xfrm rot="5400000">
            <a:off x="5554379" y="3762891"/>
            <a:ext cx="761999" cy="138804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Freeform 34">
            <a:extLst>
              <a:ext uri="{FF2B5EF4-FFF2-40B4-BE49-F238E27FC236}">
                <a16:creationId xmlns:a16="http://schemas.microsoft.com/office/drawing/2014/main" id="{4668202C-7FAA-4341-BCED-6159C9D3E79E}"/>
              </a:ext>
            </a:extLst>
          </p:cNvPr>
          <p:cNvSpPr/>
          <p:nvPr/>
        </p:nvSpPr>
        <p:spPr>
          <a:xfrm rot="10800000">
            <a:off x="6909802" y="4105004"/>
            <a:ext cx="1288791" cy="74115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7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8">
            <a:extLst>
              <a:ext uri="{FF2B5EF4-FFF2-40B4-BE49-F238E27FC236}">
                <a16:creationId xmlns:a16="http://schemas.microsoft.com/office/drawing/2014/main" id="{A7DAEC6A-C67C-4FD8-815C-BBE672944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973" y="10190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DA58A8CF-7D96-47A6-AE61-2A32D04D6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827" y="1782646"/>
            <a:ext cx="1929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1F90D4FA-1C34-4673-805C-1947C7368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048" y="3068220"/>
            <a:ext cx="12533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11" name="Graphic 13">
            <a:extLst>
              <a:ext uri="{FF2B5EF4-FFF2-40B4-BE49-F238E27FC236}">
                <a16:creationId xmlns:a16="http://schemas.microsoft.com/office/drawing/2014/main" id="{B79CAFAC-40F7-428E-8081-5A9CE231D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224" y="25887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2">
            <a:extLst>
              <a:ext uri="{FF2B5EF4-FFF2-40B4-BE49-F238E27FC236}">
                <a16:creationId xmlns:a16="http://schemas.microsoft.com/office/drawing/2014/main" id="{77B538BC-346D-4327-8CC8-9BD4436BA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2694" y="4153739"/>
            <a:ext cx="6796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Queue</a:t>
            </a:r>
          </a:p>
        </p:txBody>
      </p:sp>
      <p:pic>
        <p:nvPicPr>
          <p:cNvPr id="13" name="Graphic 29">
            <a:extLst>
              <a:ext uri="{FF2B5EF4-FFF2-40B4-BE49-F238E27FC236}">
                <a16:creationId xmlns:a16="http://schemas.microsoft.com/office/drawing/2014/main" id="{776A8188-071C-4C88-BF04-D5807C35D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587" y="37219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23">
            <a:extLst>
              <a:ext uri="{FF2B5EF4-FFF2-40B4-BE49-F238E27FC236}">
                <a16:creationId xmlns:a16="http://schemas.microsoft.com/office/drawing/2014/main" id="{3C98BE45-7E57-4A0B-93CA-DC6F1598A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088" y="10606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D2882447-B578-4CF8-9ADE-AB856C58B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9376" y="1824246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4101CEEE-2484-465A-8712-4BDB023B0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296" y="3068219"/>
            <a:ext cx="8120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17" name="Graphic 29">
            <a:extLst>
              <a:ext uri="{FF2B5EF4-FFF2-40B4-BE49-F238E27FC236}">
                <a16:creationId xmlns:a16="http://schemas.microsoft.com/office/drawing/2014/main" id="{042894F7-5545-47E2-BC0F-1C00A160A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08" y="26221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4">
            <a:extLst>
              <a:ext uri="{FF2B5EF4-FFF2-40B4-BE49-F238E27FC236}">
                <a16:creationId xmlns:a16="http://schemas.microsoft.com/office/drawing/2014/main" id="{A7253B77-FC58-43E2-B072-23620B293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5296" y="3045994"/>
            <a:ext cx="77974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rule</a:t>
            </a:r>
          </a:p>
        </p:txBody>
      </p:sp>
      <p:pic>
        <p:nvPicPr>
          <p:cNvPr id="19" name="Graphic 81">
            <a:extLst>
              <a:ext uri="{FF2B5EF4-FFF2-40B4-BE49-F238E27FC236}">
                <a16:creationId xmlns:a16="http://schemas.microsoft.com/office/drawing/2014/main" id="{E27BACB3-3218-4056-BEA7-2EECAAE76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426" y="25872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Graphic 6">
            <a:extLst>
              <a:ext uri="{FF2B5EF4-FFF2-40B4-BE49-F238E27FC236}">
                <a16:creationId xmlns:a16="http://schemas.microsoft.com/office/drawing/2014/main" id="{95C04CEE-D631-439C-9139-2CC0BE0CD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524" y="106595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8A6D3811-220C-4A38-9DD5-D0C7DA0B2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337" y="1827957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Core</a:t>
            </a: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C9471C85-B170-4FED-806A-DE91D5F6C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6660" y="4048334"/>
            <a:ext cx="870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action</a:t>
            </a:r>
          </a:p>
        </p:txBody>
      </p:sp>
      <p:pic>
        <p:nvPicPr>
          <p:cNvPr id="23" name="Graphic 31">
            <a:extLst>
              <a:ext uri="{FF2B5EF4-FFF2-40B4-BE49-F238E27FC236}">
                <a16:creationId xmlns:a16="http://schemas.microsoft.com/office/drawing/2014/main" id="{6BB340E7-FF55-4ABA-8E7C-655897BC5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76" y="35911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17">
            <a:extLst>
              <a:ext uri="{FF2B5EF4-FFF2-40B4-BE49-F238E27FC236}">
                <a16:creationId xmlns:a16="http://schemas.microsoft.com/office/drawing/2014/main" id="{D2C1DCD0-DAF3-48E4-94D4-4B85A7A28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430" y="106808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1">
            <a:extLst>
              <a:ext uri="{FF2B5EF4-FFF2-40B4-BE49-F238E27FC236}">
                <a16:creationId xmlns:a16="http://schemas.microsoft.com/office/drawing/2014/main" id="{5C298947-775D-4FB6-842A-C8B394D58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5847" y="1831668"/>
            <a:ext cx="15418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939AC3-A389-4C45-8652-740BC289A3F2}"/>
              </a:ext>
            </a:extLst>
          </p:cNvPr>
          <p:cNvSpPr/>
          <p:nvPr/>
        </p:nvSpPr>
        <p:spPr>
          <a:xfrm>
            <a:off x="9822731" y="2700546"/>
            <a:ext cx="2681162" cy="890588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468DB88-D025-45AB-A2C6-51CCB5D115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731" y="2698972"/>
            <a:ext cx="381000" cy="381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E442C30-8D30-4577-8A45-988CB21C3443}"/>
              </a:ext>
            </a:extLst>
          </p:cNvPr>
          <p:cNvSpPr/>
          <p:nvPr/>
        </p:nvSpPr>
        <p:spPr>
          <a:xfrm>
            <a:off x="9822730" y="942524"/>
            <a:ext cx="2681163" cy="895343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9935B5F-F8DD-4AE9-BDF5-7AAD3F54BC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730" y="939666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8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70;geb4a445578_1_1">
            <a:extLst>
              <a:ext uri="{FF2B5EF4-FFF2-40B4-BE49-F238E27FC236}">
                <a16:creationId xmlns:a16="http://schemas.microsoft.com/office/drawing/2014/main" id="{C2F62EDF-5B31-4934-8A73-F6A819A10118}"/>
              </a:ext>
            </a:extLst>
          </p:cNvPr>
          <p:cNvSpPr/>
          <p:nvPr/>
        </p:nvSpPr>
        <p:spPr>
          <a:xfrm>
            <a:off x="4632194" y="494117"/>
            <a:ext cx="7204200" cy="5936100"/>
          </a:xfrm>
          <a:prstGeom prst="rect">
            <a:avLst/>
          </a:prstGeom>
          <a:noFill/>
          <a:ln w="9525" cap="flat" cmpd="sng">
            <a:solidFill>
              <a:srgbClr val="545B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E8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Google Shape;171;geb4a445578_1_1">
            <a:extLst>
              <a:ext uri="{FF2B5EF4-FFF2-40B4-BE49-F238E27FC236}">
                <a16:creationId xmlns:a16="http://schemas.microsoft.com/office/drawing/2014/main" id="{DCFADAE0-713E-4D12-A550-6AB7BD57CD34}"/>
              </a:ext>
            </a:extLst>
          </p:cNvPr>
          <p:cNvGrpSpPr/>
          <p:nvPr/>
        </p:nvGrpSpPr>
        <p:grpSpPr>
          <a:xfrm>
            <a:off x="4295476" y="3626606"/>
            <a:ext cx="6268510" cy="2311337"/>
            <a:chOff x="4236087" y="3265778"/>
            <a:chExt cx="6268510" cy="2311337"/>
          </a:xfrm>
        </p:grpSpPr>
        <p:pic>
          <p:nvPicPr>
            <p:cNvPr id="10" name="Google Shape;172;geb4a445578_1_1">
              <a:extLst>
                <a:ext uri="{FF2B5EF4-FFF2-40B4-BE49-F238E27FC236}">
                  <a16:creationId xmlns:a16="http://schemas.microsoft.com/office/drawing/2014/main" id="{012993B0-A7E8-4B46-9DEC-B6A226757FF9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376122" y="4329234"/>
              <a:ext cx="714813" cy="67131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" name="Google Shape;173;geb4a445578_1_1">
              <a:extLst>
                <a:ext uri="{FF2B5EF4-FFF2-40B4-BE49-F238E27FC236}">
                  <a16:creationId xmlns:a16="http://schemas.microsoft.com/office/drawing/2014/main" id="{54329E4C-DB3D-4273-A867-67E631F12A6B}"/>
                </a:ext>
              </a:extLst>
            </p:cNvPr>
            <p:cNvCxnSpPr/>
            <p:nvPr/>
          </p:nvCxnSpPr>
          <p:spPr>
            <a:xfrm>
              <a:off x="5675050" y="3823831"/>
              <a:ext cx="780000" cy="3900"/>
            </a:xfrm>
            <a:prstGeom prst="straightConnector1">
              <a:avLst/>
            </a:prstGeom>
            <a:noFill/>
            <a:ln w="9525" cap="flat" cmpd="sng">
              <a:solidFill>
                <a:srgbClr val="545B6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" name="Google Shape;174;geb4a445578_1_1">
              <a:extLst>
                <a:ext uri="{FF2B5EF4-FFF2-40B4-BE49-F238E27FC236}">
                  <a16:creationId xmlns:a16="http://schemas.microsoft.com/office/drawing/2014/main" id="{E397E578-193A-4089-AB43-522A6F0EE9B2}"/>
                </a:ext>
              </a:extLst>
            </p:cNvPr>
            <p:cNvCxnSpPr>
              <a:stCxn id="18" idx="3"/>
            </p:cNvCxnSpPr>
            <p:nvPr/>
          </p:nvCxnSpPr>
          <p:spPr>
            <a:xfrm>
              <a:off x="6888196" y="3814952"/>
              <a:ext cx="519300" cy="0"/>
            </a:xfrm>
            <a:prstGeom prst="straightConnector1">
              <a:avLst/>
            </a:prstGeom>
            <a:noFill/>
            <a:ln w="9525" cap="flat" cmpd="sng">
              <a:solidFill>
                <a:srgbClr val="545B6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" name="Google Shape;176;geb4a445578_1_1">
              <a:extLst>
                <a:ext uri="{FF2B5EF4-FFF2-40B4-BE49-F238E27FC236}">
                  <a16:creationId xmlns:a16="http://schemas.microsoft.com/office/drawing/2014/main" id="{47FE8794-EAAC-47CD-9BE5-2C95FE4E6615}"/>
                </a:ext>
              </a:extLst>
            </p:cNvPr>
            <p:cNvSpPr txBox="1"/>
            <p:nvPr/>
          </p:nvSpPr>
          <p:spPr>
            <a:xfrm>
              <a:off x="4928644" y="3969068"/>
              <a:ext cx="114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Lifecycle Events 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77;geb4a445578_1_1">
              <a:extLst>
                <a:ext uri="{FF2B5EF4-FFF2-40B4-BE49-F238E27FC236}">
                  <a16:creationId xmlns:a16="http://schemas.microsoft.com/office/drawing/2014/main" id="{FF608555-E3C4-44B8-AF4B-3EBF54DB563B}"/>
                </a:ext>
              </a:extLst>
            </p:cNvPr>
            <p:cNvSpPr txBox="1"/>
            <p:nvPr/>
          </p:nvSpPr>
          <p:spPr>
            <a:xfrm>
              <a:off x="8950597" y="3313815"/>
              <a:ext cx="1554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AWS IoT SiteWise</a:t>
              </a:r>
              <a:endParaRPr/>
            </a:p>
          </p:txBody>
        </p:sp>
        <p:pic>
          <p:nvPicPr>
            <p:cNvPr id="15" name="Google Shape;178;geb4a445578_1_1">
              <a:extLst>
                <a:ext uri="{FF2B5EF4-FFF2-40B4-BE49-F238E27FC236}">
                  <a16:creationId xmlns:a16="http://schemas.microsoft.com/office/drawing/2014/main" id="{1119D296-58F5-421F-88F6-33066D8377D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76303" y="3265778"/>
              <a:ext cx="362505" cy="3404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179;geb4a445578_1_1">
              <a:extLst>
                <a:ext uri="{FF2B5EF4-FFF2-40B4-BE49-F238E27FC236}">
                  <a16:creationId xmlns:a16="http://schemas.microsoft.com/office/drawing/2014/main" id="{6F946EF6-E73C-4795-B875-3D39F74856FC}"/>
                </a:ext>
              </a:extLst>
            </p:cNvPr>
            <p:cNvSpPr/>
            <p:nvPr/>
          </p:nvSpPr>
          <p:spPr>
            <a:xfrm>
              <a:off x="4698821" y="3277915"/>
              <a:ext cx="2483700" cy="2299200"/>
            </a:xfrm>
            <a:prstGeom prst="rect">
              <a:avLst/>
            </a:prstGeom>
            <a:noFill/>
            <a:ln w="12700" cap="flat" cmpd="sng">
              <a:solidFill>
                <a:srgbClr val="8FA7C4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146300" tIns="146300" rIns="146300" bIns="731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" name="Google Shape;180;geb4a445578_1_1">
              <a:extLst>
                <a:ext uri="{FF2B5EF4-FFF2-40B4-BE49-F238E27FC236}">
                  <a16:creationId xmlns:a16="http://schemas.microsoft.com/office/drawing/2014/main" id="{703C1448-85B4-455B-AEA1-3A6A8A9C1B1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350086" y="3571389"/>
              <a:ext cx="421372" cy="4522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75;geb4a445578_1_1">
              <a:extLst>
                <a:ext uri="{FF2B5EF4-FFF2-40B4-BE49-F238E27FC236}">
                  <a16:creationId xmlns:a16="http://schemas.microsoft.com/office/drawing/2014/main" id="{61802683-E65B-427C-A536-2B4BB447584D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443690" y="3606224"/>
              <a:ext cx="444506" cy="4174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81;geb4a445578_1_1">
              <a:extLst>
                <a:ext uri="{FF2B5EF4-FFF2-40B4-BE49-F238E27FC236}">
                  <a16:creationId xmlns:a16="http://schemas.microsoft.com/office/drawing/2014/main" id="{0B7771C2-CE72-47A4-8F26-1459B7A991A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358308" y="4540806"/>
              <a:ext cx="421372" cy="4522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182;geb4a445578_1_1">
              <a:extLst>
                <a:ext uri="{FF2B5EF4-FFF2-40B4-BE49-F238E27FC236}">
                  <a16:creationId xmlns:a16="http://schemas.microsoft.com/office/drawing/2014/main" id="{524386F5-3CF1-4335-95CC-86434952011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8131" y="4554265"/>
              <a:ext cx="444506" cy="4174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183;geb4a445578_1_1">
              <a:extLst>
                <a:ext uri="{FF2B5EF4-FFF2-40B4-BE49-F238E27FC236}">
                  <a16:creationId xmlns:a16="http://schemas.microsoft.com/office/drawing/2014/main" id="{E24F98BC-91A9-405B-A68D-CA45BFF7BDD7}"/>
                </a:ext>
              </a:extLst>
            </p:cNvPr>
            <p:cNvSpPr txBox="1"/>
            <p:nvPr/>
          </p:nvSpPr>
          <p:spPr>
            <a:xfrm>
              <a:off x="4928644" y="4917049"/>
              <a:ext cx="1240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Device Measurements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" name="Google Shape;184;geb4a445578_1_1">
              <a:extLst>
                <a:ext uri="{FF2B5EF4-FFF2-40B4-BE49-F238E27FC236}">
                  <a16:creationId xmlns:a16="http://schemas.microsoft.com/office/drawing/2014/main" id="{34F8FCB5-5F57-4C29-82FB-E4FF0C7050F2}"/>
                </a:ext>
              </a:extLst>
            </p:cNvPr>
            <p:cNvCxnSpPr/>
            <p:nvPr/>
          </p:nvCxnSpPr>
          <p:spPr>
            <a:xfrm>
              <a:off x="4812368" y="4376076"/>
              <a:ext cx="604200" cy="398100"/>
            </a:xfrm>
            <a:prstGeom prst="bentConnector3">
              <a:avLst>
                <a:gd name="adj1" fmla="val -9640"/>
              </a:avLst>
            </a:prstGeom>
            <a:noFill/>
            <a:ln w="9525" cap="flat" cmpd="sng">
              <a:solidFill>
                <a:srgbClr val="545B6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" name="Google Shape;185;geb4a445578_1_1">
              <a:extLst>
                <a:ext uri="{FF2B5EF4-FFF2-40B4-BE49-F238E27FC236}">
                  <a16:creationId xmlns:a16="http://schemas.microsoft.com/office/drawing/2014/main" id="{4E04B4B6-232E-47AE-9CD3-395231E53BFD}"/>
                </a:ext>
              </a:extLst>
            </p:cNvPr>
            <p:cNvCxnSpPr>
              <a:endCxn id="20" idx="1"/>
            </p:cNvCxnSpPr>
            <p:nvPr/>
          </p:nvCxnSpPr>
          <p:spPr>
            <a:xfrm rot="10800000" flipH="1">
              <a:off x="5710031" y="4762993"/>
              <a:ext cx="668100" cy="3900"/>
            </a:xfrm>
            <a:prstGeom prst="straightConnector1">
              <a:avLst/>
            </a:prstGeom>
            <a:noFill/>
            <a:ln w="9525" cap="flat" cmpd="sng">
              <a:solidFill>
                <a:srgbClr val="545B6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4" name="Google Shape;186;geb4a445578_1_1">
              <a:extLst>
                <a:ext uri="{FF2B5EF4-FFF2-40B4-BE49-F238E27FC236}">
                  <a16:creationId xmlns:a16="http://schemas.microsoft.com/office/drawing/2014/main" id="{63703533-FE35-4C60-B8A4-76136EE63B46}"/>
                </a:ext>
              </a:extLst>
            </p:cNvPr>
            <p:cNvCxnSpPr>
              <a:stCxn id="20" idx="3"/>
            </p:cNvCxnSpPr>
            <p:nvPr/>
          </p:nvCxnSpPr>
          <p:spPr>
            <a:xfrm>
              <a:off x="6822637" y="4762993"/>
              <a:ext cx="2576400" cy="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545B6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5" name="Google Shape;187;geb4a445578_1_1">
              <a:extLst>
                <a:ext uri="{FF2B5EF4-FFF2-40B4-BE49-F238E27FC236}">
                  <a16:creationId xmlns:a16="http://schemas.microsoft.com/office/drawing/2014/main" id="{676921CA-A3A6-46AB-9744-9474F50DD40F}"/>
                </a:ext>
              </a:extLst>
            </p:cNvPr>
            <p:cNvSpPr txBox="1"/>
            <p:nvPr/>
          </p:nvSpPr>
          <p:spPr>
            <a:xfrm>
              <a:off x="5961207" y="4026229"/>
              <a:ext cx="1302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Lifecycle events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8;geb4a445578_1_1">
              <a:extLst>
                <a:ext uri="{FF2B5EF4-FFF2-40B4-BE49-F238E27FC236}">
                  <a16:creationId xmlns:a16="http://schemas.microsoft.com/office/drawing/2014/main" id="{98B7FA64-A5BB-4CE0-9951-1234EB6C5DA0}"/>
                </a:ext>
              </a:extLst>
            </p:cNvPr>
            <p:cNvSpPr txBox="1"/>
            <p:nvPr/>
          </p:nvSpPr>
          <p:spPr>
            <a:xfrm>
              <a:off x="5989033" y="4921260"/>
              <a:ext cx="1241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Device measurements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Rule Action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" name="Google Shape;189;geb4a445578_1_1">
              <a:extLst>
                <a:ext uri="{FF2B5EF4-FFF2-40B4-BE49-F238E27FC236}">
                  <a16:creationId xmlns:a16="http://schemas.microsoft.com/office/drawing/2014/main" id="{DC904F0A-0C1D-443A-B7A3-26CD7DB0E908}"/>
                </a:ext>
              </a:extLst>
            </p:cNvPr>
            <p:cNvCxnSpPr/>
            <p:nvPr/>
          </p:nvCxnSpPr>
          <p:spPr>
            <a:xfrm rot="10800000" flipH="1">
              <a:off x="4236087" y="3797423"/>
              <a:ext cx="1156800" cy="578700"/>
            </a:xfrm>
            <a:prstGeom prst="bentConnector3">
              <a:avLst>
                <a:gd name="adj1" fmla="val 44866"/>
              </a:avLst>
            </a:prstGeom>
            <a:noFill/>
            <a:ln w="9525" cap="flat" cmpd="sng">
              <a:solidFill>
                <a:srgbClr val="545B6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28" name="Google Shape;190;geb4a445578_1_1">
            <a:extLst>
              <a:ext uri="{FF2B5EF4-FFF2-40B4-BE49-F238E27FC236}">
                <a16:creationId xmlns:a16="http://schemas.microsoft.com/office/drawing/2014/main" id="{EC4605EB-FA41-422C-8D4B-429EB62B4A10}"/>
              </a:ext>
            </a:extLst>
          </p:cNvPr>
          <p:cNvSpPr/>
          <p:nvPr/>
        </p:nvSpPr>
        <p:spPr>
          <a:xfrm>
            <a:off x="3864249" y="102225"/>
            <a:ext cx="8166300" cy="648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pic>
        <p:nvPicPr>
          <p:cNvPr id="29" name="Google Shape;191;geb4a445578_1_1">
            <a:extLst>
              <a:ext uri="{FF2B5EF4-FFF2-40B4-BE49-F238E27FC236}">
                <a16:creationId xmlns:a16="http://schemas.microsoft.com/office/drawing/2014/main" id="{EB15AAD4-B92C-4F61-9EF3-7E339DCDC85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14842" y="102214"/>
            <a:ext cx="3302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92;geb4a445578_1_1">
            <a:extLst>
              <a:ext uri="{FF2B5EF4-FFF2-40B4-BE49-F238E27FC236}">
                <a16:creationId xmlns:a16="http://schemas.microsoft.com/office/drawing/2014/main" id="{091DDC5F-7527-4031-8421-E6F24E777B7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32194" y="504186"/>
            <a:ext cx="362855" cy="3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193;geb4a445578_1_1">
            <a:extLst>
              <a:ext uri="{FF2B5EF4-FFF2-40B4-BE49-F238E27FC236}">
                <a16:creationId xmlns:a16="http://schemas.microsoft.com/office/drawing/2014/main" id="{BE0E25F6-D6F8-467C-B79C-A5FD142101DA}"/>
              </a:ext>
            </a:extLst>
          </p:cNvPr>
          <p:cNvSpPr txBox="1"/>
          <p:nvPr/>
        </p:nvSpPr>
        <p:spPr>
          <a:xfrm>
            <a:off x="4914353" y="492574"/>
            <a:ext cx="2063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AWS Account</a:t>
            </a:r>
            <a:endParaRPr/>
          </a:p>
        </p:txBody>
      </p:sp>
      <p:cxnSp>
        <p:nvCxnSpPr>
          <p:cNvPr id="32" name="Google Shape;194;geb4a445578_1_1">
            <a:extLst>
              <a:ext uri="{FF2B5EF4-FFF2-40B4-BE49-F238E27FC236}">
                <a16:creationId xmlns:a16="http://schemas.microsoft.com/office/drawing/2014/main" id="{66FE5FF3-2512-48CF-8831-1EF38878CABA}"/>
              </a:ext>
            </a:extLst>
          </p:cNvPr>
          <p:cNvCxnSpPr>
            <a:stCxn id="63" idx="3"/>
            <a:endCxn id="56" idx="1"/>
          </p:cNvCxnSpPr>
          <p:nvPr/>
        </p:nvCxnSpPr>
        <p:spPr>
          <a:xfrm>
            <a:off x="7915480" y="3082519"/>
            <a:ext cx="612300" cy="3900"/>
          </a:xfrm>
          <a:prstGeom prst="straightConnector1">
            <a:avLst/>
          </a:prstGeom>
          <a:noFill/>
          <a:ln w="9525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" name="Google Shape;197;geb4a445578_1_1">
            <a:extLst>
              <a:ext uri="{FF2B5EF4-FFF2-40B4-BE49-F238E27FC236}">
                <a16:creationId xmlns:a16="http://schemas.microsoft.com/office/drawing/2014/main" id="{AE957D15-6DA8-46A8-9C78-ADE135F98AFA}"/>
              </a:ext>
            </a:extLst>
          </p:cNvPr>
          <p:cNvSpPr txBox="1"/>
          <p:nvPr/>
        </p:nvSpPr>
        <p:spPr>
          <a:xfrm>
            <a:off x="7282999" y="3276774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FIFO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98;geb4a445578_1_1">
            <a:extLst>
              <a:ext uri="{FF2B5EF4-FFF2-40B4-BE49-F238E27FC236}">
                <a16:creationId xmlns:a16="http://schemas.microsoft.com/office/drawing/2014/main" id="{F7B77747-BC25-400A-9C92-9AD2BE443086}"/>
              </a:ext>
            </a:extLst>
          </p:cNvPr>
          <p:cNvSpPr txBox="1"/>
          <p:nvPr/>
        </p:nvSpPr>
        <p:spPr>
          <a:xfrm>
            <a:off x="8258336" y="3288800"/>
            <a:ext cx="1177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 Model Converter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99;geb4a445578_1_1">
            <a:extLst>
              <a:ext uri="{FF2B5EF4-FFF2-40B4-BE49-F238E27FC236}">
                <a16:creationId xmlns:a16="http://schemas.microsoft.com/office/drawing/2014/main" id="{16641C97-59B2-40A1-BCCE-15E16CFC434C}"/>
              </a:ext>
            </a:extLst>
          </p:cNvPr>
          <p:cNvSpPr txBox="1"/>
          <p:nvPr/>
        </p:nvSpPr>
        <p:spPr>
          <a:xfrm>
            <a:off x="8676068" y="674574"/>
            <a:ext cx="9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DynamoDB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200;geb4a445578_1_1">
            <a:extLst>
              <a:ext uri="{FF2B5EF4-FFF2-40B4-BE49-F238E27FC236}">
                <a16:creationId xmlns:a16="http://schemas.microsoft.com/office/drawing/2014/main" id="{2928045D-069C-4C29-B9C3-A8FA1C3034A8}"/>
              </a:ext>
            </a:extLst>
          </p:cNvPr>
          <p:cNvCxnSpPr>
            <a:stCxn id="56" idx="0"/>
          </p:cNvCxnSpPr>
          <p:nvPr/>
        </p:nvCxnSpPr>
        <p:spPr>
          <a:xfrm rot="10800000">
            <a:off x="8791378" y="2015732"/>
            <a:ext cx="6600" cy="800700"/>
          </a:xfrm>
          <a:prstGeom prst="straightConnector1">
            <a:avLst/>
          </a:prstGeom>
          <a:noFill/>
          <a:ln w="9525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" name="Google Shape;201;geb4a445578_1_1">
            <a:extLst>
              <a:ext uri="{FF2B5EF4-FFF2-40B4-BE49-F238E27FC236}">
                <a16:creationId xmlns:a16="http://schemas.microsoft.com/office/drawing/2014/main" id="{32C62A90-6948-477C-A7FF-20F08CB14573}"/>
              </a:ext>
            </a:extLst>
          </p:cNvPr>
          <p:cNvSpPr txBox="1"/>
          <p:nvPr/>
        </p:nvSpPr>
        <p:spPr>
          <a:xfrm>
            <a:off x="7322346" y="4591022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Core to FIFO sender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202;geb4a445578_1_1">
            <a:extLst>
              <a:ext uri="{FF2B5EF4-FFF2-40B4-BE49-F238E27FC236}">
                <a16:creationId xmlns:a16="http://schemas.microsoft.com/office/drawing/2014/main" id="{AC6E5D69-2917-4F7C-AF85-C0C245BC25C3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417597" y="721688"/>
            <a:ext cx="341450" cy="32067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203;geb4a445578_1_1">
            <a:extLst>
              <a:ext uri="{FF2B5EF4-FFF2-40B4-BE49-F238E27FC236}">
                <a16:creationId xmlns:a16="http://schemas.microsoft.com/office/drawing/2014/main" id="{FA8F0C36-6DC6-4FD6-B452-73E416C3C50C}"/>
              </a:ext>
            </a:extLst>
          </p:cNvPr>
          <p:cNvSpPr/>
          <p:nvPr/>
        </p:nvSpPr>
        <p:spPr>
          <a:xfrm>
            <a:off x="8411904" y="704788"/>
            <a:ext cx="3327600" cy="1702500"/>
          </a:xfrm>
          <a:prstGeom prst="rect">
            <a:avLst/>
          </a:prstGeom>
          <a:noFill/>
          <a:ln w="12700" cap="flat" cmpd="sng">
            <a:solidFill>
              <a:srgbClr val="8FA7C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146300" tIns="146300" rIns="146300" bIns="73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204;geb4a445578_1_1">
            <a:extLst>
              <a:ext uri="{FF2B5EF4-FFF2-40B4-BE49-F238E27FC236}">
                <a16:creationId xmlns:a16="http://schemas.microsoft.com/office/drawing/2014/main" id="{8A292696-C144-401A-B35E-6E21749B797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711940" y="1650995"/>
            <a:ext cx="440732" cy="364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205;geb4a445578_1_1">
            <a:extLst>
              <a:ext uri="{FF2B5EF4-FFF2-40B4-BE49-F238E27FC236}">
                <a16:creationId xmlns:a16="http://schemas.microsoft.com/office/drawing/2014/main" id="{8B01863D-DFFD-46EC-A5E1-0A3C9D128379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572876" y="1606166"/>
            <a:ext cx="464628" cy="436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206;geb4a445578_1_1">
            <a:extLst>
              <a:ext uri="{FF2B5EF4-FFF2-40B4-BE49-F238E27FC236}">
                <a16:creationId xmlns:a16="http://schemas.microsoft.com/office/drawing/2014/main" id="{7FEC35E6-9600-4D94-AC7D-7583A9D14320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142058" y="1591273"/>
            <a:ext cx="48682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207;geb4a445578_1_1">
            <a:extLst>
              <a:ext uri="{FF2B5EF4-FFF2-40B4-BE49-F238E27FC236}">
                <a16:creationId xmlns:a16="http://schemas.microsoft.com/office/drawing/2014/main" id="{A4DC2CB3-1D5C-46C0-9E2F-3192517F8B8A}"/>
              </a:ext>
            </a:extLst>
          </p:cNvPr>
          <p:cNvSpPr txBox="1"/>
          <p:nvPr/>
        </p:nvSpPr>
        <p:spPr>
          <a:xfrm>
            <a:off x="5356192" y="2051985"/>
            <a:ext cx="884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S3</a:t>
            </a:r>
            <a:endParaRPr/>
          </a:p>
        </p:txBody>
      </p:sp>
      <p:pic>
        <p:nvPicPr>
          <p:cNvPr id="44" name="Google Shape;208;geb4a445578_1_1">
            <a:extLst>
              <a:ext uri="{FF2B5EF4-FFF2-40B4-BE49-F238E27FC236}">
                <a16:creationId xmlns:a16="http://schemas.microsoft.com/office/drawing/2014/main" id="{98A88D20-22A4-4499-B72E-624C55F9CC71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537047" y="1523615"/>
            <a:ext cx="600317" cy="56672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209;geb4a445578_1_1">
            <a:extLst>
              <a:ext uri="{FF2B5EF4-FFF2-40B4-BE49-F238E27FC236}">
                <a16:creationId xmlns:a16="http://schemas.microsoft.com/office/drawing/2014/main" id="{A86C939C-5E79-4DCF-B545-2F6C96AE8B65}"/>
              </a:ext>
            </a:extLst>
          </p:cNvPr>
          <p:cNvSpPr txBox="1"/>
          <p:nvPr/>
        </p:nvSpPr>
        <p:spPr>
          <a:xfrm>
            <a:off x="6957743" y="459696"/>
            <a:ext cx="130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to cache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210;geb4a445578_1_1">
            <a:extLst>
              <a:ext uri="{FF2B5EF4-FFF2-40B4-BE49-F238E27FC236}">
                <a16:creationId xmlns:a16="http://schemas.microsoft.com/office/drawing/2014/main" id="{7AEFB227-BD65-494B-8B88-DBF6AA11C39A}"/>
              </a:ext>
            </a:extLst>
          </p:cNvPr>
          <p:cNvSpPr txBox="1"/>
          <p:nvPr/>
        </p:nvSpPr>
        <p:spPr>
          <a:xfrm>
            <a:off x="10831758" y="2010990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Events model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211;geb4a445578_1_1">
            <a:extLst>
              <a:ext uri="{FF2B5EF4-FFF2-40B4-BE49-F238E27FC236}">
                <a16:creationId xmlns:a16="http://schemas.microsoft.com/office/drawing/2014/main" id="{3626509F-B68D-4818-A892-20769FE109B8}"/>
              </a:ext>
            </a:extLst>
          </p:cNvPr>
          <p:cNvSpPr txBox="1"/>
          <p:nvPr/>
        </p:nvSpPr>
        <p:spPr>
          <a:xfrm>
            <a:off x="8357013" y="1159115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Integrations model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212;geb4a445578_1_1">
            <a:extLst>
              <a:ext uri="{FF2B5EF4-FFF2-40B4-BE49-F238E27FC236}">
                <a16:creationId xmlns:a16="http://schemas.microsoft.com/office/drawing/2014/main" id="{836E8E9A-2FD9-4805-AD11-DECECCFA41DA}"/>
              </a:ext>
            </a:extLst>
          </p:cNvPr>
          <p:cNvSpPr txBox="1"/>
          <p:nvPr/>
        </p:nvSpPr>
        <p:spPr>
          <a:xfrm>
            <a:off x="10400266" y="1144501"/>
            <a:ext cx="67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13;geb4a445578_1_1">
            <a:extLst>
              <a:ext uri="{FF2B5EF4-FFF2-40B4-BE49-F238E27FC236}">
                <a16:creationId xmlns:a16="http://schemas.microsoft.com/office/drawing/2014/main" id="{AF609528-D535-42C5-BCDB-D6AFC1B1CBF1}"/>
              </a:ext>
            </a:extLst>
          </p:cNvPr>
          <p:cNvSpPr txBox="1"/>
          <p:nvPr/>
        </p:nvSpPr>
        <p:spPr>
          <a:xfrm>
            <a:off x="9239424" y="2015554"/>
            <a:ext cx="773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</a:t>
            </a:r>
            <a:endParaRPr/>
          </a:p>
        </p:txBody>
      </p:sp>
      <p:sp>
        <p:nvSpPr>
          <p:cNvPr id="50" name="Google Shape;214;geb4a445578_1_1">
            <a:extLst>
              <a:ext uri="{FF2B5EF4-FFF2-40B4-BE49-F238E27FC236}">
                <a16:creationId xmlns:a16="http://schemas.microsoft.com/office/drawing/2014/main" id="{DD361BA3-5132-4868-BBE2-E3E8D2F6098A}"/>
              </a:ext>
            </a:extLst>
          </p:cNvPr>
          <p:cNvSpPr txBox="1"/>
          <p:nvPr/>
        </p:nvSpPr>
        <p:spPr>
          <a:xfrm>
            <a:off x="9312977" y="2652166"/>
            <a:ext cx="1032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Assets FIFO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215;geb4a445578_1_1">
            <a:extLst>
              <a:ext uri="{FF2B5EF4-FFF2-40B4-BE49-F238E27FC236}">
                <a16:creationId xmlns:a16="http://schemas.microsoft.com/office/drawing/2014/main" id="{F3C3D0B3-5FE2-4C1F-BF4D-6047FF43BD7E}"/>
              </a:ext>
            </a:extLst>
          </p:cNvPr>
          <p:cNvSpPr txBox="1"/>
          <p:nvPr/>
        </p:nvSpPr>
        <p:spPr>
          <a:xfrm>
            <a:off x="10720938" y="3182538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Association Updater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16;geb4a445578_1_1">
            <a:extLst>
              <a:ext uri="{FF2B5EF4-FFF2-40B4-BE49-F238E27FC236}">
                <a16:creationId xmlns:a16="http://schemas.microsoft.com/office/drawing/2014/main" id="{BC94EBE5-12F1-4BA7-8A2F-50F170C6A75C}"/>
              </a:ext>
            </a:extLst>
          </p:cNvPr>
          <p:cNvSpPr txBox="1"/>
          <p:nvPr/>
        </p:nvSpPr>
        <p:spPr>
          <a:xfrm>
            <a:off x="10432110" y="5654251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Updater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217;geb4a445578_1_1">
            <a:extLst>
              <a:ext uri="{FF2B5EF4-FFF2-40B4-BE49-F238E27FC236}">
                <a16:creationId xmlns:a16="http://schemas.microsoft.com/office/drawing/2014/main" id="{529500B0-C8FF-43E5-98FC-B064E6A4F3F9}"/>
              </a:ext>
            </a:extLst>
          </p:cNvPr>
          <p:cNvSpPr txBox="1"/>
          <p:nvPr/>
        </p:nvSpPr>
        <p:spPr>
          <a:xfrm>
            <a:off x="10381000" y="4129882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Property Values FIFO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218;geb4a445578_1_1">
            <a:extLst>
              <a:ext uri="{FF2B5EF4-FFF2-40B4-BE49-F238E27FC236}">
                <a16:creationId xmlns:a16="http://schemas.microsoft.com/office/drawing/2014/main" id="{FF276E1E-B10D-4FF2-AFFB-C6CFFD74B05F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42185" y="839361"/>
            <a:ext cx="474857" cy="474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219;geb4a445578_1_1">
            <a:extLst>
              <a:ext uri="{FF2B5EF4-FFF2-40B4-BE49-F238E27FC236}">
                <a16:creationId xmlns:a16="http://schemas.microsoft.com/office/drawing/2014/main" id="{6BAD3073-9D7A-48BA-94CC-2E4BDF153751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97452" y="1581008"/>
            <a:ext cx="460046" cy="460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196;geb4a445578_1_1">
            <a:extLst>
              <a:ext uri="{FF2B5EF4-FFF2-40B4-BE49-F238E27FC236}">
                <a16:creationId xmlns:a16="http://schemas.microsoft.com/office/drawing/2014/main" id="{A823B8FB-6663-4089-AC3C-DE6A621A304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527900" y="2816432"/>
            <a:ext cx="540157" cy="540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220;geb4a445578_1_1">
            <a:extLst>
              <a:ext uri="{FF2B5EF4-FFF2-40B4-BE49-F238E27FC236}">
                <a16:creationId xmlns:a16="http://schemas.microsoft.com/office/drawing/2014/main" id="{3D7B8A06-5ED9-41BE-9247-A07430E99CA4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590805" y="2881432"/>
            <a:ext cx="390832" cy="390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221;geb4a445578_1_1">
            <a:extLst>
              <a:ext uri="{FF2B5EF4-FFF2-40B4-BE49-F238E27FC236}">
                <a16:creationId xmlns:a16="http://schemas.microsoft.com/office/drawing/2014/main" id="{B51C80D8-07F9-4F7A-B211-6D8EF0E5B535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94113" y="4005215"/>
            <a:ext cx="645501" cy="64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222;geb4a445578_1_1">
            <a:extLst>
              <a:ext uri="{FF2B5EF4-FFF2-40B4-BE49-F238E27FC236}">
                <a16:creationId xmlns:a16="http://schemas.microsoft.com/office/drawing/2014/main" id="{E907C194-4791-46FC-9B5F-70B23D38A593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679035" y="4826023"/>
            <a:ext cx="399395" cy="3993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223;geb4a445578_1_1">
            <a:extLst>
              <a:ext uri="{FF2B5EF4-FFF2-40B4-BE49-F238E27FC236}">
                <a16:creationId xmlns:a16="http://schemas.microsoft.com/office/drawing/2014/main" id="{23AA139A-5924-472C-B198-C2287AD6EA7F}"/>
              </a:ext>
            </a:extLst>
          </p:cNvPr>
          <p:cNvCxnSpPr>
            <a:stCxn id="54" idx="3"/>
            <a:endCxn id="42" idx="0"/>
          </p:cNvCxnSpPr>
          <p:nvPr/>
        </p:nvCxnSpPr>
        <p:spPr>
          <a:xfrm>
            <a:off x="7917042" y="1076789"/>
            <a:ext cx="3468300" cy="514500"/>
          </a:xfrm>
          <a:prstGeom prst="bentConnector2">
            <a:avLst/>
          </a:prstGeom>
          <a:noFill/>
          <a:ln w="9525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1" name="Google Shape;224;geb4a445578_1_1">
            <a:extLst>
              <a:ext uri="{FF2B5EF4-FFF2-40B4-BE49-F238E27FC236}">
                <a16:creationId xmlns:a16="http://schemas.microsoft.com/office/drawing/2014/main" id="{16607B4D-8C26-4AA7-9BD4-74EC89E231BE}"/>
              </a:ext>
            </a:extLst>
          </p:cNvPr>
          <p:cNvCxnSpPr>
            <a:stCxn id="42" idx="3"/>
            <a:endCxn id="59" idx="3"/>
          </p:cNvCxnSpPr>
          <p:nvPr/>
        </p:nvCxnSpPr>
        <p:spPr>
          <a:xfrm flipH="1">
            <a:off x="11078382" y="1819873"/>
            <a:ext cx="550500" cy="3205800"/>
          </a:xfrm>
          <a:prstGeom prst="bentConnector3">
            <a:avLst>
              <a:gd name="adj1" fmla="val -43256"/>
            </a:avLst>
          </a:prstGeom>
          <a:noFill/>
          <a:ln w="9525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2" name="Google Shape;225;geb4a445578_1_1">
            <a:extLst>
              <a:ext uri="{FF2B5EF4-FFF2-40B4-BE49-F238E27FC236}">
                <a16:creationId xmlns:a16="http://schemas.microsoft.com/office/drawing/2014/main" id="{12291D82-5FEC-4F53-9728-ABCB6E346AF6}"/>
              </a:ext>
            </a:extLst>
          </p:cNvPr>
          <p:cNvCxnSpPr>
            <a:stCxn id="59" idx="1"/>
            <a:endCxn id="10" idx="3"/>
          </p:cNvCxnSpPr>
          <p:nvPr/>
        </p:nvCxnSpPr>
        <p:spPr>
          <a:xfrm flipH="1">
            <a:off x="10150435" y="5025721"/>
            <a:ext cx="5286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63" name="Google Shape;195;geb4a445578_1_1">
            <a:extLst>
              <a:ext uri="{FF2B5EF4-FFF2-40B4-BE49-F238E27FC236}">
                <a16:creationId xmlns:a16="http://schemas.microsoft.com/office/drawing/2014/main" id="{691C8A06-97F9-40D1-8B4C-F60BC623B452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361543" y="2805551"/>
            <a:ext cx="553937" cy="55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226;geb4a445578_1_1">
            <a:extLst>
              <a:ext uri="{FF2B5EF4-FFF2-40B4-BE49-F238E27FC236}">
                <a16:creationId xmlns:a16="http://schemas.microsoft.com/office/drawing/2014/main" id="{428BECC0-6530-431D-A766-A161DD1B87F2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666799" y="2821380"/>
            <a:ext cx="514171" cy="514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227;geb4a445578_1_1">
            <a:extLst>
              <a:ext uri="{FF2B5EF4-FFF2-40B4-BE49-F238E27FC236}">
                <a16:creationId xmlns:a16="http://schemas.microsoft.com/office/drawing/2014/main" id="{2360BBC9-65D7-47A0-A1A4-FB1221C2B752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615113" y="3831673"/>
            <a:ext cx="409144" cy="40914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228;geb4a445578_1_1">
            <a:extLst>
              <a:ext uri="{FF2B5EF4-FFF2-40B4-BE49-F238E27FC236}">
                <a16:creationId xmlns:a16="http://schemas.microsoft.com/office/drawing/2014/main" id="{5E942F25-0209-496F-AFAD-A897A0169CDA}"/>
              </a:ext>
            </a:extLst>
          </p:cNvPr>
          <p:cNvSpPr txBox="1"/>
          <p:nvPr/>
        </p:nvSpPr>
        <p:spPr>
          <a:xfrm>
            <a:off x="6337333" y="1927537"/>
            <a:ext cx="150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Converter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229;geb4a445578_1_1">
            <a:extLst>
              <a:ext uri="{FF2B5EF4-FFF2-40B4-BE49-F238E27FC236}">
                <a16:creationId xmlns:a16="http://schemas.microsoft.com/office/drawing/2014/main" id="{1F94B541-B5EE-4DD8-AF12-4A19431C3DB2}"/>
              </a:ext>
            </a:extLst>
          </p:cNvPr>
          <p:cNvCxnSpPr/>
          <p:nvPr/>
        </p:nvCxnSpPr>
        <p:spPr>
          <a:xfrm rot="-5400000" flipH="1">
            <a:off x="10435200" y="3510588"/>
            <a:ext cx="656700" cy="600"/>
          </a:xfrm>
          <a:prstGeom prst="bentConnector3">
            <a:avLst>
              <a:gd name="adj1" fmla="val 21548"/>
            </a:avLst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8" name="Google Shape;230;geb4a445578_1_1">
            <a:extLst>
              <a:ext uri="{FF2B5EF4-FFF2-40B4-BE49-F238E27FC236}">
                <a16:creationId xmlns:a16="http://schemas.microsoft.com/office/drawing/2014/main" id="{F2B1C576-C20D-486E-884D-2763F7F53263}"/>
              </a:ext>
            </a:extLst>
          </p:cNvPr>
          <p:cNvSpPr txBox="1"/>
          <p:nvPr/>
        </p:nvSpPr>
        <p:spPr>
          <a:xfrm>
            <a:off x="5079417" y="3628894"/>
            <a:ext cx="1029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IoT Core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231;geb4a445578_1_1">
            <a:extLst>
              <a:ext uri="{FF2B5EF4-FFF2-40B4-BE49-F238E27FC236}">
                <a16:creationId xmlns:a16="http://schemas.microsoft.com/office/drawing/2014/main" id="{1D0C97C9-A75B-4341-A350-784B5DC49CF2}"/>
              </a:ext>
            </a:extLst>
          </p:cNvPr>
          <p:cNvCxnSpPr>
            <a:stCxn id="80" idx="3"/>
            <a:endCxn id="41" idx="1"/>
          </p:cNvCxnSpPr>
          <p:nvPr/>
        </p:nvCxnSpPr>
        <p:spPr>
          <a:xfrm>
            <a:off x="9848576" y="1820690"/>
            <a:ext cx="724200" cy="3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545B64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70" name="Google Shape;233;geb4a445578_1_1">
            <a:extLst>
              <a:ext uri="{FF2B5EF4-FFF2-40B4-BE49-F238E27FC236}">
                <a16:creationId xmlns:a16="http://schemas.microsoft.com/office/drawing/2014/main" id="{4D61E50E-9194-495C-BD7E-440D5AE5F4F3}"/>
              </a:ext>
            </a:extLst>
          </p:cNvPr>
          <p:cNvCxnSpPr>
            <a:stCxn id="55" idx="2"/>
          </p:cNvCxnSpPr>
          <p:nvPr/>
        </p:nvCxnSpPr>
        <p:spPr>
          <a:xfrm>
            <a:off x="7727475" y="2041054"/>
            <a:ext cx="9000" cy="90270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1" name="Google Shape;234;geb4a445578_1_1">
            <a:extLst>
              <a:ext uri="{FF2B5EF4-FFF2-40B4-BE49-F238E27FC236}">
                <a16:creationId xmlns:a16="http://schemas.microsoft.com/office/drawing/2014/main" id="{CD26885F-F292-42B4-8D01-9AFC11F07ABF}"/>
              </a:ext>
            </a:extLst>
          </p:cNvPr>
          <p:cNvSpPr txBox="1"/>
          <p:nvPr/>
        </p:nvSpPr>
        <p:spPr>
          <a:xfrm>
            <a:off x="9220266" y="5961307"/>
            <a:ext cx="13617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IoT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SiteWise Monitor </a:t>
            </a:r>
            <a:endParaRPr/>
          </a:p>
        </p:txBody>
      </p:sp>
      <p:pic>
        <p:nvPicPr>
          <p:cNvPr id="72" name="Google Shape;235;geb4a445578_1_1">
            <a:extLst>
              <a:ext uri="{FF2B5EF4-FFF2-40B4-BE49-F238E27FC236}">
                <a16:creationId xmlns:a16="http://schemas.microsoft.com/office/drawing/2014/main" id="{0EDC786D-EB7F-4FE7-A449-20AE30D2BCFD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396187" y="5550287"/>
            <a:ext cx="773974" cy="377290"/>
          </a:xfrm>
          <a:prstGeom prst="rect">
            <a:avLst/>
          </a:prstGeom>
          <a:solidFill>
            <a:srgbClr val="156600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73" name="Google Shape;236;geb4a445578_1_1">
            <a:extLst>
              <a:ext uri="{FF2B5EF4-FFF2-40B4-BE49-F238E27FC236}">
                <a16:creationId xmlns:a16="http://schemas.microsoft.com/office/drawing/2014/main" id="{7F35CB4C-39B0-42B2-A026-483D9C9A12B9}"/>
              </a:ext>
            </a:extLst>
          </p:cNvPr>
          <p:cNvCxnSpPr/>
          <p:nvPr/>
        </p:nvCxnSpPr>
        <p:spPr>
          <a:xfrm>
            <a:off x="9774445" y="5249836"/>
            <a:ext cx="8700" cy="312300"/>
          </a:xfrm>
          <a:prstGeom prst="straightConnector1">
            <a:avLst/>
          </a:prstGeom>
          <a:noFill/>
          <a:ln w="9525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4" name="Google Shape;237;geb4a445578_1_1">
            <a:extLst>
              <a:ext uri="{FF2B5EF4-FFF2-40B4-BE49-F238E27FC236}">
                <a16:creationId xmlns:a16="http://schemas.microsoft.com/office/drawing/2014/main" id="{FDAC18E3-356B-489E-8E59-1ED2D4B00552}"/>
              </a:ext>
            </a:extLst>
          </p:cNvPr>
          <p:cNvCxnSpPr>
            <a:stCxn id="44" idx="3"/>
            <a:endCxn id="54" idx="1"/>
          </p:cNvCxnSpPr>
          <p:nvPr/>
        </p:nvCxnSpPr>
        <p:spPr>
          <a:xfrm rot="10800000" flipH="1">
            <a:off x="6137364" y="1076779"/>
            <a:ext cx="1304700" cy="730200"/>
          </a:xfrm>
          <a:prstGeom prst="bentConnector3">
            <a:avLst>
              <a:gd name="adj1" fmla="val 50005"/>
            </a:avLst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5" name="Google Shape;238;geb4a445578_1_1">
            <a:extLst>
              <a:ext uri="{FF2B5EF4-FFF2-40B4-BE49-F238E27FC236}">
                <a16:creationId xmlns:a16="http://schemas.microsoft.com/office/drawing/2014/main" id="{E813C52D-7140-4A56-9D42-BAC0F7CE9DE0}"/>
              </a:ext>
            </a:extLst>
          </p:cNvPr>
          <p:cNvCxnSpPr/>
          <p:nvPr/>
        </p:nvCxnSpPr>
        <p:spPr>
          <a:xfrm rot="10800000" flipH="1">
            <a:off x="7812370" y="3705867"/>
            <a:ext cx="5400" cy="26670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6" name="Google Shape;239;geb4a445578_1_1">
            <a:extLst>
              <a:ext uri="{FF2B5EF4-FFF2-40B4-BE49-F238E27FC236}">
                <a16:creationId xmlns:a16="http://schemas.microsoft.com/office/drawing/2014/main" id="{4B51899D-6079-4EBE-BFFC-793167AEC844}"/>
              </a:ext>
            </a:extLst>
          </p:cNvPr>
          <p:cNvCxnSpPr>
            <a:endCxn id="40" idx="1"/>
          </p:cNvCxnSpPr>
          <p:nvPr/>
        </p:nvCxnSpPr>
        <p:spPr>
          <a:xfrm rot="10800000" flipH="1">
            <a:off x="7934640" y="1833349"/>
            <a:ext cx="777300" cy="120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7" name="Google Shape;240;geb4a445578_1_1">
            <a:extLst>
              <a:ext uri="{FF2B5EF4-FFF2-40B4-BE49-F238E27FC236}">
                <a16:creationId xmlns:a16="http://schemas.microsoft.com/office/drawing/2014/main" id="{77014C01-AE4E-4DCC-82F7-AE41F5E7D5DE}"/>
              </a:ext>
            </a:extLst>
          </p:cNvPr>
          <p:cNvCxnSpPr>
            <a:endCxn id="55" idx="1"/>
          </p:cNvCxnSpPr>
          <p:nvPr/>
        </p:nvCxnSpPr>
        <p:spPr>
          <a:xfrm>
            <a:off x="6787952" y="1811031"/>
            <a:ext cx="709500" cy="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8" name="Google Shape;241;geb4a445578_1_1">
            <a:extLst>
              <a:ext uri="{FF2B5EF4-FFF2-40B4-BE49-F238E27FC236}">
                <a16:creationId xmlns:a16="http://schemas.microsoft.com/office/drawing/2014/main" id="{43A5296A-F12A-4845-ACBA-3D9FA1FF9C37}"/>
              </a:ext>
            </a:extLst>
          </p:cNvPr>
          <p:cNvCxnSpPr>
            <a:endCxn id="57" idx="0"/>
          </p:cNvCxnSpPr>
          <p:nvPr/>
        </p:nvCxnSpPr>
        <p:spPr>
          <a:xfrm>
            <a:off x="10786221" y="2056132"/>
            <a:ext cx="0" cy="82530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9" name="Google Shape;242;geb4a445578_1_1">
            <a:extLst>
              <a:ext uri="{FF2B5EF4-FFF2-40B4-BE49-F238E27FC236}">
                <a16:creationId xmlns:a16="http://schemas.microsoft.com/office/drawing/2014/main" id="{4A56245E-A594-4832-B785-3CF724A0512C}"/>
              </a:ext>
            </a:extLst>
          </p:cNvPr>
          <p:cNvCxnSpPr>
            <a:stCxn id="64" idx="3"/>
            <a:endCxn id="57" idx="1"/>
          </p:cNvCxnSpPr>
          <p:nvPr/>
        </p:nvCxnSpPr>
        <p:spPr>
          <a:xfrm rot="10800000" flipH="1">
            <a:off x="10180970" y="3076966"/>
            <a:ext cx="409800" cy="150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80" name="Google Shape;232;geb4a445578_1_1">
            <a:extLst>
              <a:ext uri="{FF2B5EF4-FFF2-40B4-BE49-F238E27FC236}">
                <a16:creationId xmlns:a16="http://schemas.microsoft.com/office/drawing/2014/main" id="{7B672A6F-B9BF-457C-9195-F055C48A9314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88637" y="1630389"/>
            <a:ext cx="459939" cy="3806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243;geb4a445578_1_1">
            <a:extLst>
              <a:ext uri="{FF2B5EF4-FFF2-40B4-BE49-F238E27FC236}">
                <a16:creationId xmlns:a16="http://schemas.microsoft.com/office/drawing/2014/main" id="{0A5187E1-C1BA-4AE0-846C-E8449124569E}"/>
              </a:ext>
            </a:extLst>
          </p:cNvPr>
          <p:cNvCxnSpPr/>
          <p:nvPr/>
        </p:nvCxnSpPr>
        <p:spPr>
          <a:xfrm>
            <a:off x="10870267" y="4581214"/>
            <a:ext cx="0" cy="26490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2" name="Google Shape;244;geb4a445578_1_1">
            <a:extLst>
              <a:ext uri="{FF2B5EF4-FFF2-40B4-BE49-F238E27FC236}">
                <a16:creationId xmlns:a16="http://schemas.microsoft.com/office/drawing/2014/main" id="{5531320A-229B-47DF-AEE1-DFB7502FD428}"/>
              </a:ext>
            </a:extLst>
          </p:cNvPr>
          <p:cNvCxnSpPr>
            <a:stCxn id="56" idx="3"/>
            <a:endCxn id="64" idx="1"/>
          </p:cNvCxnSpPr>
          <p:nvPr/>
        </p:nvCxnSpPr>
        <p:spPr>
          <a:xfrm rot="10800000" flipH="1">
            <a:off x="9068057" y="3078411"/>
            <a:ext cx="598800" cy="810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3" name="Google Shape;245;geb4a445578_1_1">
            <a:extLst>
              <a:ext uri="{FF2B5EF4-FFF2-40B4-BE49-F238E27FC236}">
                <a16:creationId xmlns:a16="http://schemas.microsoft.com/office/drawing/2014/main" id="{14A4734F-1CCE-4B0D-B851-E6A3D171DC2C}"/>
              </a:ext>
            </a:extLst>
          </p:cNvPr>
          <p:cNvSpPr/>
          <p:nvPr/>
        </p:nvSpPr>
        <p:spPr>
          <a:xfrm>
            <a:off x="5232203" y="1724589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4" name="Google Shape;246;geb4a445578_1_1">
            <a:extLst>
              <a:ext uri="{FF2B5EF4-FFF2-40B4-BE49-F238E27FC236}">
                <a16:creationId xmlns:a16="http://schemas.microsoft.com/office/drawing/2014/main" id="{8B11FFB2-EA6C-4B3C-AE81-89D3BDCF7FA0}"/>
              </a:ext>
            </a:extLst>
          </p:cNvPr>
          <p:cNvSpPr/>
          <p:nvPr/>
        </p:nvSpPr>
        <p:spPr>
          <a:xfrm>
            <a:off x="8400848" y="1523613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4</a:t>
            </a:r>
            <a:endParaRPr/>
          </a:p>
        </p:txBody>
      </p:sp>
      <p:sp>
        <p:nvSpPr>
          <p:cNvPr id="85" name="Google Shape;247;geb4a445578_1_1">
            <a:extLst>
              <a:ext uri="{FF2B5EF4-FFF2-40B4-BE49-F238E27FC236}">
                <a16:creationId xmlns:a16="http://schemas.microsoft.com/office/drawing/2014/main" id="{6B197B72-5FE5-49CC-AFFA-F5D5E4CD861E}"/>
              </a:ext>
            </a:extLst>
          </p:cNvPr>
          <p:cNvSpPr/>
          <p:nvPr/>
        </p:nvSpPr>
        <p:spPr>
          <a:xfrm>
            <a:off x="9148492" y="2019628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5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248;geb4a445578_1_1">
            <a:extLst>
              <a:ext uri="{FF2B5EF4-FFF2-40B4-BE49-F238E27FC236}">
                <a16:creationId xmlns:a16="http://schemas.microsoft.com/office/drawing/2014/main" id="{D3DE33CB-08C4-485C-893B-81A00174A5D4}"/>
              </a:ext>
            </a:extLst>
          </p:cNvPr>
          <p:cNvSpPr/>
          <p:nvPr/>
        </p:nvSpPr>
        <p:spPr>
          <a:xfrm>
            <a:off x="7093263" y="821263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2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249;geb4a445578_1_1">
            <a:extLst>
              <a:ext uri="{FF2B5EF4-FFF2-40B4-BE49-F238E27FC236}">
                <a16:creationId xmlns:a16="http://schemas.microsoft.com/office/drawing/2014/main" id="{BB434DE5-379C-424C-88F8-85B45B43D0FA}"/>
              </a:ext>
            </a:extLst>
          </p:cNvPr>
          <p:cNvSpPr/>
          <p:nvPr/>
        </p:nvSpPr>
        <p:spPr>
          <a:xfrm>
            <a:off x="7157948" y="1531068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3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250;geb4a445578_1_1">
            <a:extLst>
              <a:ext uri="{FF2B5EF4-FFF2-40B4-BE49-F238E27FC236}">
                <a16:creationId xmlns:a16="http://schemas.microsoft.com/office/drawing/2014/main" id="{543E44AF-0E01-45C8-A3D1-6C60C9D714C9}"/>
              </a:ext>
            </a:extLst>
          </p:cNvPr>
          <p:cNvSpPr/>
          <p:nvPr/>
        </p:nvSpPr>
        <p:spPr>
          <a:xfrm>
            <a:off x="7063582" y="2898560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8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251;geb4a445578_1_1">
            <a:extLst>
              <a:ext uri="{FF2B5EF4-FFF2-40B4-BE49-F238E27FC236}">
                <a16:creationId xmlns:a16="http://schemas.microsoft.com/office/drawing/2014/main" id="{9592319A-3BDA-4082-B344-3B8A61586CB6}"/>
              </a:ext>
            </a:extLst>
          </p:cNvPr>
          <p:cNvSpPr/>
          <p:nvPr/>
        </p:nvSpPr>
        <p:spPr>
          <a:xfrm>
            <a:off x="7322346" y="3865900"/>
            <a:ext cx="3630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14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252;geb4a445578_1_1">
            <a:extLst>
              <a:ext uri="{FF2B5EF4-FFF2-40B4-BE49-F238E27FC236}">
                <a16:creationId xmlns:a16="http://schemas.microsoft.com/office/drawing/2014/main" id="{9C4F9772-D6FE-45EB-8369-7410F5C33F44}"/>
              </a:ext>
            </a:extLst>
          </p:cNvPr>
          <p:cNvSpPr/>
          <p:nvPr/>
        </p:nvSpPr>
        <p:spPr>
          <a:xfrm>
            <a:off x="8309394" y="2805179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9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253;geb4a445578_1_1">
            <a:extLst>
              <a:ext uri="{FF2B5EF4-FFF2-40B4-BE49-F238E27FC236}">
                <a16:creationId xmlns:a16="http://schemas.microsoft.com/office/drawing/2014/main" id="{AE3DEFE5-28C5-481E-8D52-67C4281A1714}"/>
              </a:ext>
            </a:extLst>
          </p:cNvPr>
          <p:cNvSpPr/>
          <p:nvPr/>
        </p:nvSpPr>
        <p:spPr>
          <a:xfrm>
            <a:off x="10984922" y="2805175"/>
            <a:ext cx="3303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11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254;geb4a445578_1_1">
            <a:extLst>
              <a:ext uri="{FF2B5EF4-FFF2-40B4-BE49-F238E27FC236}">
                <a16:creationId xmlns:a16="http://schemas.microsoft.com/office/drawing/2014/main" id="{A9C82FC1-AB41-4B17-8C96-E65F23AD2A35}"/>
              </a:ext>
            </a:extLst>
          </p:cNvPr>
          <p:cNvSpPr/>
          <p:nvPr/>
        </p:nvSpPr>
        <p:spPr>
          <a:xfrm>
            <a:off x="10737368" y="5302466"/>
            <a:ext cx="244200" cy="1968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900" b="1">
                <a:solidFill>
                  <a:srgbClr val="FAFAFA"/>
                </a:solidFill>
              </a:rPr>
              <a:t>8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255;geb4a445578_1_1">
            <a:extLst>
              <a:ext uri="{FF2B5EF4-FFF2-40B4-BE49-F238E27FC236}">
                <a16:creationId xmlns:a16="http://schemas.microsoft.com/office/drawing/2014/main" id="{206B1FDF-BA23-4C80-AC6B-3C997932A98F}"/>
              </a:ext>
            </a:extLst>
          </p:cNvPr>
          <p:cNvSpPr/>
          <p:nvPr/>
        </p:nvSpPr>
        <p:spPr>
          <a:xfrm>
            <a:off x="5055633" y="3938162"/>
            <a:ext cx="244200" cy="1968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900" b="1">
                <a:solidFill>
                  <a:srgbClr val="FAFAFA"/>
                </a:solidFill>
              </a:rPr>
              <a:t>2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256;geb4a445578_1_1">
            <a:extLst>
              <a:ext uri="{FF2B5EF4-FFF2-40B4-BE49-F238E27FC236}">
                <a16:creationId xmlns:a16="http://schemas.microsoft.com/office/drawing/2014/main" id="{FAD3AAEC-D249-4029-839B-98DB724F841D}"/>
              </a:ext>
            </a:extLst>
          </p:cNvPr>
          <p:cNvSpPr/>
          <p:nvPr/>
        </p:nvSpPr>
        <p:spPr>
          <a:xfrm>
            <a:off x="6198675" y="3953050"/>
            <a:ext cx="244200" cy="1968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900" b="1">
                <a:solidFill>
                  <a:srgbClr val="FAFAFA"/>
                </a:solidFill>
              </a:rPr>
              <a:t>3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257;geb4a445578_1_1">
            <a:extLst>
              <a:ext uri="{FF2B5EF4-FFF2-40B4-BE49-F238E27FC236}">
                <a16:creationId xmlns:a16="http://schemas.microsoft.com/office/drawing/2014/main" id="{BA59A20A-28DB-47A5-8ABA-9ED8AF1752E2}"/>
              </a:ext>
            </a:extLst>
          </p:cNvPr>
          <p:cNvSpPr/>
          <p:nvPr/>
        </p:nvSpPr>
        <p:spPr>
          <a:xfrm>
            <a:off x="5024207" y="4891961"/>
            <a:ext cx="244200" cy="1968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900" b="1">
                <a:solidFill>
                  <a:srgbClr val="FAFAFA"/>
                </a:solidFill>
              </a:rPr>
              <a:t>6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258;geb4a445578_1_1">
            <a:extLst>
              <a:ext uri="{FF2B5EF4-FFF2-40B4-BE49-F238E27FC236}">
                <a16:creationId xmlns:a16="http://schemas.microsoft.com/office/drawing/2014/main" id="{68011426-6317-4149-8318-07AA6C4FF0B1}"/>
              </a:ext>
            </a:extLst>
          </p:cNvPr>
          <p:cNvSpPr/>
          <p:nvPr/>
        </p:nvSpPr>
        <p:spPr>
          <a:xfrm>
            <a:off x="9143096" y="4861902"/>
            <a:ext cx="244200" cy="1968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17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259;geb4a445578_1_1">
            <a:extLst>
              <a:ext uri="{FF2B5EF4-FFF2-40B4-BE49-F238E27FC236}">
                <a16:creationId xmlns:a16="http://schemas.microsoft.com/office/drawing/2014/main" id="{7A85BD64-3E41-4CB7-B804-72CA09611F40}"/>
              </a:ext>
            </a:extLst>
          </p:cNvPr>
          <p:cNvSpPr/>
          <p:nvPr/>
        </p:nvSpPr>
        <p:spPr>
          <a:xfrm>
            <a:off x="10269182" y="1261672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260;geb4a445578_1_1">
            <a:extLst>
              <a:ext uri="{FF2B5EF4-FFF2-40B4-BE49-F238E27FC236}">
                <a16:creationId xmlns:a16="http://schemas.microsoft.com/office/drawing/2014/main" id="{64B70FEC-A564-4AB6-8D6A-3F2AE9A66932}"/>
              </a:ext>
            </a:extLst>
          </p:cNvPr>
          <p:cNvSpPr/>
          <p:nvPr/>
        </p:nvSpPr>
        <p:spPr>
          <a:xfrm>
            <a:off x="10815607" y="2088885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7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261;geb4a445578_1_1">
            <a:extLst>
              <a:ext uri="{FF2B5EF4-FFF2-40B4-BE49-F238E27FC236}">
                <a16:creationId xmlns:a16="http://schemas.microsoft.com/office/drawing/2014/main" id="{44958065-3022-456F-813A-11C75F857109}"/>
              </a:ext>
            </a:extLst>
          </p:cNvPr>
          <p:cNvSpPr/>
          <p:nvPr/>
        </p:nvSpPr>
        <p:spPr>
          <a:xfrm>
            <a:off x="9110280" y="2749641"/>
            <a:ext cx="244200" cy="1968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262;geb4a445578_1_1">
            <a:extLst>
              <a:ext uri="{FF2B5EF4-FFF2-40B4-BE49-F238E27FC236}">
                <a16:creationId xmlns:a16="http://schemas.microsoft.com/office/drawing/2014/main" id="{288B0364-C228-4E77-9D65-C6B7DCF098B5}"/>
              </a:ext>
            </a:extLst>
          </p:cNvPr>
          <p:cNvSpPr/>
          <p:nvPr/>
        </p:nvSpPr>
        <p:spPr>
          <a:xfrm>
            <a:off x="11075393" y="3965066"/>
            <a:ext cx="244200" cy="1968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15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35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9058</TotalTime>
  <Words>433</Words>
  <Application>Microsoft Office PowerPoint</Application>
  <PresentationFormat>Custom</PresentationFormat>
  <Paragraphs>164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41</cp:revision>
  <dcterms:created xsi:type="dcterms:W3CDTF">2021-10-19T14:30:23Z</dcterms:created>
  <dcterms:modified xsi:type="dcterms:W3CDTF">2021-10-29T13:47:01Z</dcterms:modified>
</cp:coreProperties>
</file>