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820" autoAdjust="0"/>
  </p:normalViewPr>
  <p:slideViewPr>
    <p:cSldViewPr snapToGrid="0">
      <p:cViewPr varScale="1"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615D3-58EF-4A1A-D7EB-6F16C818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FED14-720D-84CB-E7A1-B0539F075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273D2-3F32-0179-B47E-8E3C787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F3B9-8B03-66D7-81DD-A2DBA9A0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4ED40-3C1C-5F97-E391-5969D6A5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3689-8B99-6A56-6CDA-8DEE1B24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E18C6-0FAE-1298-E5C0-D50C1D5A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B305A-B2ED-58A2-4AA3-BDCB124D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1D14-9235-C3F7-6036-12AAB46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B894B-1D16-560C-4699-C604DD5F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8F6842-58CD-FF6F-2725-13541EA90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35A38-297B-BC90-F8CA-8AC8E169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DEEAA-80A6-6D12-6FCC-D58609A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5624C-1C51-64F7-0545-07E55B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37E4-B276-8105-D29D-AD948DB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9BAE-AF3C-4010-4F99-9092368C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C6967-792B-EC98-DF7E-CDBDCD4F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B04B-15E3-D457-3C34-FE49FE3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D29EC-A574-1827-43ED-7D81FBCD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98891-23A3-A82E-5BA0-D8B0A117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6B86-9F3A-C7AB-3047-FFBD85EB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A2F06-F057-91EA-2B2F-AEB09664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60ADC-28F0-C0CF-3DA3-74E18321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67361-383F-A677-0054-4B955B9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7F984-6A6C-3932-1B83-EE031DBE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5DFEB-7259-7E77-6719-FA4D14C3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ABBF-E584-7A37-5529-3A6226B1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46B-CF69-F027-D702-ABD51477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54C86-A20E-66AE-9626-A43B2806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4FB71-1DF9-4915-ED78-6C8E1A9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FA8E5-5A37-5F76-DFEA-F23D7861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D07A-294E-B9C7-2907-1B59C08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ECC43-C487-6D3C-2D52-DC3E5B69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EECEE-C9DD-4EB4-2467-6377A82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EF3BD-0C1C-63AD-03D9-7041469B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DCC25-D0CE-6EDA-186E-69621F21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DE689-F083-519E-D9EB-69635EF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51FC9D-20B2-800D-26EA-8C9CAE3B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4D393-348E-E0D5-D376-6D96ABB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28432-1313-9F23-49EC-E2D2907D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7E2E2C-19CF-DB53-B11E-E6D74A12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D786D-8307-A49E-BE00-2D16C678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36ACA-7863-1596-8AFA-1A3401C1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7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65A936-1242-71A9-B36F-64F7F54F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C0C56D-8BEC-D24A-FABC-ED3EAE7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993EA-D996-3203-F1EA-DAD5225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173C-091D-6647-63B2-42C5F35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BA6A9-B102-54D7-9239-CAC6D685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3D473-543B-3688-D04C-F5738BCA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3A535-DBEE-85F5-4E71-6AD8DB6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2AE2A-C917-6954-8CD9-2EFCDD06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B90E0-8B74-B7B1-6EDA-11571B93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65EB-CFE4-36C9-0DA9-A8D2D59D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CFA83-7A76-274D-0127-9625A115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46D3A-20C7-874A-C36C-47A34A58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FC1CE-6092-A85F-3972-10CF5992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F03DB-D4DF-7762-BFE7-8B6BFACE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2B34-D613-B24B-9244-F7E79F38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5050C-92AA-FE68-67EE-C0B3A77E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D8D45-8AD9-DDF8-6954-4EE43365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6348-2982-6A0F-9AFA-71D6D7E41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271E8-30FE-94E8-9486-C0FB0A24C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F1737-F180-0C4B-E0DC-DFF89897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57634-B56F-C505-133D-5F7FDB51E53B}"/>
              </a:ext>
            </a:extLst>
          </p:cNvPr>
          <p:cNvSpPr/>
          <p:nvPr/>
        </p:nvSpPr>
        <p:spPr>
          <a:xfrm>
            <a:off x="4053928" y="683793"/>
            <a:ext cx="1370909" cy="19602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F15036-6598-4B12-A006-4D140693A266}"/>
              </a:ext>
            </a:extLst>
          </p:cNvPr>
          <p:cNvSpPr/>
          <p:nvPr/>
        </p:nvSpPr>
        <p:spPr>
          <a:xfrm>
            <a:off x="5950269" y="672640"/>
            <a:ext cx="1370909" cy="19602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1E99E-61FA-D4B0-CB52-A2DBAEECEB6D}"/>
              </a:ext>
            </a:extLst>
          </p:cNvPr>
          <p:cNvSpPr/>
          <p:nvPr/>
        </p:nvSpPr>
        <p:spPr>
          <a:xfrm>
            <a:off x="7843676" y="644441"/>
            <a:ext cx="1367522" cy="19602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F761F1-0660-CA2A-1AB1-0597C3769789}"/>
              </a:ext>
            </a:extLst>
          </p:cNvPr>
          <p:cNvGrpSpPr/>
          <p:nvPr/>
        </p:nvGrpSpPr>
        <p:grpSpPr>
          <a:xfrm>
            <a:off x="4432560" y="965112"/>
            <a:ext cx="617383" cy="453029"/>
            <a:chOff x="6233396" y="3186113"/>
            <a:chExt cx="1234766" cy="906057"/>
          </a:xfrm>
        </p:grpSpPr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1D341FD2-760B-8783-4A3A-D50EF8806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7" name="Graphic 35">
              <a:extLst>
                <a:ext uri="{FF2B5EF4-FFF2-40B4-BE49-F238E27FC236}">
                  <a16:creationId xmlns:a16="http://schemas.microsoft.com/office/drawing/2014/main" id="{CFE73A98-131D-A5BF-5796-195414A6F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011235-660E-F329-4364-B351AE374CBA}"/>
              </a:ext>
            </a:extLst>
          </p:cNvPr>
          <p:cNvSpPr/>
          <p:nvPr/>
        </p:nvSpPr>
        <p:spPr>
          <a:xfrm>
            <a:off x="3306289" y="174264"/>
            <a:ext cx="6883400" cy="63523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 tIns="45720"/>
          <a:lstStyle/>
          <a:p>
            <a:pPr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BD7565-37D7-F6BF-BCF5-339C658B6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13118" y="174206"/>
            <a:ext cx="190500" cy="1905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D5FA9-B839-B8CD-234E-B4738EB1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7565" y="683794"/>
            <a:ext cx="190500" cy="190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F85AD-81B8-708D-D606-8613B37477C7}"/>
              </a:ext>
            </a:extLst>
          </p:cNvPr>
          <p:cNvSpPr/>
          <p:nvPr/>
        </p:nvSpPr>
        <p:spPr>
          <a:xfrm>
            <a:off x="3832808" y="461601"/>
            <a:ext cx="6015795" cy="572781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 tIns="45720"/>
          <a:lstStyle/>
          <a:p>
            <a:pPr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ADBD541-3E5B-A433-E587-724F78960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0314" y="461543"/>
            <a:ext cx="190500" cy="1905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B43E69-A280-B515-0456-3BBD8A60E645}"/>
              </a:ext>
            </a:extLst>
          </p:cNvPr>
          <p:cNvGrpSpPr/>
          <p:nvPr/>
        </p:nvGrpSpPr>
        <p:grpSpPr>
          <a:xfrm>
            <a:off x="6327384" y="965112"/>
            <a:ext cx="617383" cy="453029"/>
            <a:chOff x="6233396" y="3186113"/>
            <a:chExt cx="1234766" cy="906057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38329C2-7DA9-CE39-E91F-8EBD18F9F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8494CEC0-5896-940B-7795-12FEE42D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47747762-69C5-2EF5-CF93-35F45B91F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928" y="683794"/>
            <a:ext cx="190500" cy="190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18DFE63-356B-C343-B779-9B0D20360B49}"/>
              </a:ext>
            </a:extLst>
          </p:cNvPr>
          <p:cNvGrpSpPr/>
          <p:nvPr/>
        </p:nvGrpSpPr>
        <p:grpSpPr>
          <a:xfrm>
            <a:off x="8218746" y="965112"/>
            <a:ext cx="617383" cy="453029"/>
            <a:chOff x="6233396" y="3186113"/>
            <a:chExt cx="1234766" cy="906057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F7C5D4C9-2CC7-CC61-5319-A085F26C8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0" name="Graphic 35">
              <a:extLst>
                <a:ext uri="{FF2B5EF4-FFF2-40B4-BE49-F238E27FC236}">
                  <a16:creationId xmlns:a16="http://schemas.microsoft.com/office/drawing/2014/main" id="{99334835-33E0-D865-CC13-C6A75AB0C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D479F3A6-9A7B-D79C-7F9B-30D3BAF2F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5204" y="652043"/>
            <a:ext cx="190500" cy="1905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5ACD3E-0B73-7549-1B73-03CA6F546FF4}"/>
              </a:ext>
            </a:extLst>
          </p:cNvPr>
          <p:cNvSpPr/>
          <p:nvPr/>
        </p:nvSpPr>
        <p:spPr>
          <a:xfrm>
            <a:off x="4041281" y="2833271"/>
            <a:ext cx="1374647" cy="323765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B6867C1-5947-24ED-2F5C-ED63A66E3F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3928" y="2836103"/>
            <a:ext cx="190500" cy="190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BE4B3A-BB0B-9ED2-3577-6A9575000829}"/>
              </a:ext>
            </a:extLst>
          </p:cNvPr>
          <p:cNvSpPr/>
          <p:nvPr/>
        </p:nvSpPr>
        <p:spPr>
          <a:xfrm>
            <a:off x="5944555" y="2833271"/>
            <a:ext cx="1374647" cy="32245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37DD0D-3F7D-D554-C099-FBF83A78A6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8928" y="2836103"/>
            <a:ext cx="190500" cy="1905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D51091B-9EAC-6312-5813-A63E9FA7E7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36551" y="2833214"/>
            <a:ext cx="190500" cy="190500"/>
          </a:xfrm>
          <a:prstGeom prst="rect">
            <a:avLst/>
          </a:prstGeom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CED30BF9-FC1F-ADA2-DD11-779BA768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69" y="159467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7F7FC5F-0307-4F9E-1E1B-2C84372D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77" y="1883740"/>
            <a:ext cx="557784" cy="17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D78905-EB35-BE88-EE03-67D1643FE90C}"/>
              </a:ext>
            </a:extLst>
          </p:cNvPr>
          <p:cNvGrpSpPr/>
          <p:nvPr/>
        </p:nvGrpSpPr>
        <p:grpSpPr>
          <a:xfrm>
            <a:off x="4492159" y="4741096"/>
            <a:ext cx="557784" cy="466035"/>
            <a:chOff x="4506858" y="9190758"/>
            <a:chExt cx="1115568" cy="932069"/>
          </a:xfrm>
        </p:grpSpPr>
        <p:pic>
          <p:nvPicPr>
            <p:cNvPr id="81" name="Graphic 60">
              <a:extLst>
                <a:ext uri="{FF2B5EF4-FFF2-40B4-BE49-F238E27FC236}">
                  <a16:creationId xmlns:a16="http://schemas.microsoft.com/office/drawing/2014/main" id="{39B827D6-0594-07F2-3666-85ADE7871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042" y="91907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B539BC07-F962-F37C-3633-591DEFF53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858" y="9768883"/>
              <a:ext cx="1115568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264835-D1F1-22D8-16FF-633EBF60F164}"/>
              </a:ext>
            </a:extLst>
          </p:cNvPr>
          <p:cNvGrpSpPr/>
          <p:nvPr/>
        </p:nvGrpSpPr>
        <p:grpSpPr>
          <a:xfrm>
            <a:off x="6388557" y="4797141"/>
            <a:ext cx="557784" cy="466035"/>
            <a:chOff x="8195390" y="9171912"/>
            <a:chExt cx="1115568" cy="932069"/>
          </a:xfrm>
        </p:grpSpPr>
        <p:pic>
          <p:nvPicPr>
            <p:cNvPr id="87" name="Graphic 60">
              <a:extLst>
                <a:ext uri="{FF2B5EF4-FFF2-40B4-BE49-F238E27FC236}">
                  <a16:creationId xmlns:a16="http://schemas.microsoft.com/office/drawing/2014/main" id="{19CF7B80-5E46-8D81-B631-F4340C93A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574" y="91719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6">
              <a:extLst>
                <a:ext uri="{FF2B5EF4-FFF2-40B4-BE49-F238E27FC236}">
                  <a16:creationId xmlns:a16="http://schemas.microsoft.com/office/drawing/2014/main" id="{743F510D-28AE-DECB-DA43-C1815B45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5390" y="9750037"/>
              <a:ext cx="1115568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Storaged1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C2A0CCF-83A7-2A5B-0D53-36B1709BA646}"/>
              </a:ext>
            </a:extLst>
          </p:cNvPr>
          <p:cNvGrpSpPr/>
          <p:nvPr/>
        </p:nvGrpSpPr>
        <p:grpSpPr>
          <a:xfrm>
            <a:off x="8211536" y="4806816"/>
            <a:ext cx="557784" cy="460326"/>
            <a:chOff x="12489799" y="9197772"/>
            <a:chExt cx="1115568" cy="920652"/>
          </a:xfrm>
        </p:grpSpPr>
        <p:pic>
          <p:nvPicPr>
            <p:cNvPr id="96" name="Graphic 60">
              <a:extLst>
                <a:ext uri="{FF2B5EF4-FFF2-40B4-BE49-F238E27FC236}">
                  <a16:creationId xmlns:a16="http://schemas.microsoft.com/office/drawing/2014/main" id="{63481D21-A9A8-BF66-C3B5-10192D78E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8983" y="919777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9D54F02D-D0D0-245C-38DC-4A436540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9799" y="9764480"/>
              <a:ext cx="1115568" cy="353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4E345-CC3E-B6C4-5555-B05A824B9D51}"/>
              </a:ext>
            </a:extLst>
          </p:cNvPr>
          <p:cNvGrpSpPr/>
          <p:nvPr/>
        </p:nvGrpSpPr>
        <p:grpSpPr>
          <a:xfrm>
            <a:off x="4239593" y="3826971"/>
            <a:ext cx="4792259" cy="630116"/>
            <a:chOff x="4251981" y="3059974"/>
            <a:chExt cx="4792259" cy="630116"/>
          </a:xfrm>
        </p:grpSpPr>
        <p:pic>
          <p:nvPicPr>
            <p:cNvPr id="51" name="Graphic 60">
              <a:extLst>
                <a:ext uri="{FF2B5EF4-FFF2-40B4-BE49-F238E27FC236}">
                  <a16:creationId xmlns:a16="http://schemas.microsoft.com/office/drawing/2014/main" id="{D2F1CF51-547F-7AF4-B0AD-93FE930BD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951" y="3224056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0D8D179F-3D34-38D0-B20F-A3065212C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359" y="3513118"/>
              <a:ext cx="557784" cy="17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Graphd0</a:t>
              </a:r>
            </a:p>
          </p:txBody>
        </p:sp>
        <p:pic>
          <p:nvPicPr>
            <p:cNvPr id="54" name="Graphic 60">
              <a:extLst>
                <a:ext uri="{FF2B5EF4-FFF2-40B4-BE49-F238E27FC236}">
                  <a16:creationId xmlns:a16="http://schemas.microsoft.com/office/drawing/2014/main" id="{A61C2776-DA72-4EE2-56C5-72C564E34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775" y="3222448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FF3FCC30-365E-2BFB-4B47-D40150405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762" y="3511510"/>
              <a:ext cx="557784" cy="17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Graphd1</a:t>
              </a:r>
            </a:p>
          </p:txBody>
        </p:sp>
        <p:pic>
          <p:nvPicPr>
            <p:cNvPr id="59" name="Graphic 60">
              <a:extLst>
                <a:ext uri="{FF2B5EF4-FFF2-40B4-BE49-F238E27FC236}">
                  <a16:creationId xmlns:a16="http://schemas.microsoft.com/office/drawing/2014/main" id="{58DAD55F-4ADF-C648-2C94-8BBE035A9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3667" y="3222448"/>
              <a:ext cx="2286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B4E2ACB6-78A5-239A-CFD5-6F090DE4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075" y="3511510"/>
              <a:ext cx="557784" cy="176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Graphd2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9DBFFB7-BA06-453D-E9C7-C8C1428DECE7}"/>
                </a:ext>
              </a:extLst>
            </p:cNvPr>
            <p:cNvSpPr/>
            <p:nvPr/>
          </p:nvSpPr>
          <p:spPr>
            <a:xfrm>
              <a:off x="4251981" y="3059974"/>
              <a:ext cx="4792259" cy="61085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>
                <a:defRPr/>
              </a:pPr>
              <a:r>
                <a:rPr lang="en-US" sz="6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 Service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2DE5A5-AE45-7070-E9AB-1B3B42B9DEDD}"/>
              </a:ext>
            </a:extLst>
          </p:cNvPr>
          <p:cNvSpPr/>
          <p:nvPr/>
        </p:nvSpPr>
        <p:spPr>
          <a:xfrm>
            <a:off x="4234307" y="4613380"/>
            <a:ext cx="4803103" cy="68367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r>
              <a:rPr lang="en-US" sz="6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Service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35AC96-3680-68E6-C476-C10F8C15B531}"/>
              </a:ext>
            </a:extLst>
          </p:cNvPr>
          <p:cNvGrpSpPr/>
          <p:nvPr/>
        </p:nvGrpSpPr>
        <p:grpSpPr>
          <a:xfrm>
            <a:off x="4469979" y="5469433"/>
            <a:ext cx="570706" cy="559918"/>
            <a:chOff x="4931747" y="10845573"/>
            <a:chExt cx="1141411" cy="1119834"/>
          </a:xfrm>
        </p:grpSpPr>
        <p:pic>
          <p:nvPicPr>
            <p:cNvPr id="114" name="Graphic 16">
              <a:extLst>
                <a:ext uri="{FF2B5EF4-FFF2-40B4-BE49-F238E27FC236}">
                  <a16:creationId xmlns:a16="http://schemas.microsoft.com/office/drawing/2014/main" id="{A826DC4B-2C6F-DFB3-8B06-D6CB98DF6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F2EE84F9-0B12-C4C1-33B3-AF8698041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EB4FF2-3223-130A-6DC7-3F5B14427D02}"/>
              </a:ext>
            </a:extLst>
          </p:cNvPr>
          <p:cNvGrpSpPr/>
          <p:nvPr/>
        </p:nvGrpSpPr>
        <p:grpSpPr>
          <a:xfrm>
            <a:off x="6331285" y="5462899"/>
            <a:ext cx="570706" cy="559918"/>
            <a:chOff x="4931747" y="10845573"/>
            <a:chExt cx="1141411" cy="1119834"/>
          </a:xfrm>
        </p:grpSpPr>
        <p:pic>
          <p:nvPicPr>
            <p:cNvPr id="118" name="Graphic 16">
              <a:extLst>
                <a:ext uri="{FF2B5EF4-FFF2-40B4-BE49-F238E27FC236}">
                  <a16:creationId xmlns:a16="http://schemas.microsoft.com/office/drawing/2014/main" id="{4C961891-F510-72B5-80B1-1388DDCCD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20">
              <a:extLst>
                <a:ext uri="{FF2B5EF4-FFF2-40B4-BE49-F238E27FC236}">
                  <a16:creationId xmlns:a16="http://schemas.microsoft.com/office/drawing/2014/main" id="{82BAC87E-360F-FDDF-2024-D205DA2A6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47CF412-5DA1-1590-EEEE-1FF5D1814F8D}"/>
              </a:ext>
            </a:extLst>
          </p:cNvPr>
          <p:cNvGrpSpPr/>
          <p:nvPr/>
        </p:nvGrpSpPr>
        <p:grpSpPr>
          <a:xfrm>
            <a:off x="8205075" y="5458250"/>
            <a:ext cx="570706" cy="559918"/>
            <a:chOff x="4931747" y="10845573"/>
            <a:chExt cx="1141411" cy="1119834"/>
          </a:xfrm>
        </p:grpSpPr>
        <p:pic>
          <p:nvPicPr>
            <p:cNvPr id="121" name="Graphic 16">
              <a:extLst>
                <a:ext uri="{FF2B5EF4-FFF2-40B4-BE49-F238E27FC236}">
                  <a16:creationId xmlns:a16="http://schemas.microsoft.com/office/drawing/2014/main" id="{F50583ED-FACD-A9CC-7F71-B9A2044E1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TextBox 20">
              <a:extLst>
                <a:ext uri="{FF2B5EF4-FFF2-40B4-BE49-F238E27FC236}">
                  <a16:creationId xmlns:a16="http://schemas.microsoft.com/office/drawing/2014/main" id="{97BD3649-5ADA-662A-B79E-9EA33F5C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55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sp>
        <p:nvSpPr>
          <p:cNvPr id="123" name="TextBox 22">
            <a:extLst>
              <a:ext uri="{FF2B5EF4-FFF2-40B4-BE49-F238E27FC236}">
                <a16:creationId xmlns:a16="http://schemas.microsoft.com/office/drawing/2014/main" id="{17563FCC-7574-2E29-51EF-F18A567D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721" y="3123424"/>
            <a:ext cx="52652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5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5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4" name="Graphic 24">
            <a:extLst>
              <a:ext uri="{FF2B5EF4-FFF2-40B4-BE49-F238E27FC236}">
                <a16:creationId xmlns:a16="http://schemas.microsoft.com/office/drawing/2014/main" id="{843E3E18-2AB8-66BE-326F-40C45F12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24" y="288768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E47F2B68-A63C-A509-ADF7-358C1C40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01" y="3225382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6">
            <a:extLst>
              <a:ext uri="{FF2B5EF4-FFF2-40B4-BE49-F238E27FC236}">
                <a16:creationId xmlns:a16="http://schemas.microsoft.com/office/drawing/2014/main" id="{64DF6EB1-72FB-456C-D4A8-21791009A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80114"/>
            <a:ext cx="1083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Explorer, Dashboard, Plato, </a:t>
            </a:r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141425-46FC-40F5-D7B5-8A55B4A4CED3}"/>
              </a:ext>
            </a:extLst>
          </p:cNvPr>
          <p:cNvSpPr/>
          <p:nvPr/>
        </p:nvSpPr>
        <p:spPr>
          <a:xfrm>
            <a:off x="4234307" y="3062908"/>
            <a:ext cx="4792259" cy="6108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C23A87FF-7C46-AC88-BDD4-DADD8E07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373" y="3050910"/>
            <a:ext cx="17666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en-US" sz="6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 &amp; Virtualization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9EA6DF-7BFB-37DC-E722-0936C9640886}"/>
              </a:ext>
            </a:extLst>
          </p:cNvPr>
          <p:cNvSpPr/>
          <p:nvPr/>
        </p:nvSpPr>
        <p:spPr>
          <a:xfrm>
            <a:off x="7826570" y="2833271"/>
            <a:ext cx="1374647" cy="32245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460"/>
          <a:lstStyle/>
          <a:p>
            <a:pPr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</p:spTree>
    <p:extLst>
      <p:ext uri="{BB962C8B-B14F-4D97-AF65-F5344CB8AC3E}">
        <p14:creationId xmlns:p14="http://schemas.microsoft.com/office/powerpoint/2010/main" val="101465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Troy Ameigh</cp:lastModifiedBy>
  <cp:revision>7</cp:revision>
  <dcterms:created xsi:type="dcterms:W3CDTF">2022-08-17T13:55:53Z</dcterms:created>
  <dcterms:modified xsi:type="dcterms:W3CDTF">2023-01-23T17:43:06Z</dcterms:modified>
</cp:coreProperties>
</file>