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8" r:id="rId3"/>
    <p:sldId id="257" r:id="rId4"/>
  </p:sldIdLst>
  <p:sldSz cx="16916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1" autoAdjust="0"/>
    <p:restoredTop sz="94660"/>
  </p:normalViewPr>
  <p:slideViewPr>
    <p:cSldViewPr snapToGrid="0">
      <p:cViewPr>
        <p:scale>
          <a:sx n="100" d="100"/>
          <a:sy n="100" d="100"/>
        </p:scale>
        <p:origin x="72" y="-8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4489452"/>
            <a:ext cx="14378940" cy="9550400"/>
          </a:xfrm>
        </p:spPr>
        <p:txBody>
          <a:bodyPr anchor="b"/>
          <a:lstStyle>
            <a:lvl1pPr algn="ctr">
              <a:defRPr sz="1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14408152"/>
            <a:ext cx="12687300" cy="6623048"/>
          </a:xfrm>
        </p:spPr>
        <p:txBody>
          <a:bodyPr/>
          <a:lstStyle>
            <a:lvl1pPr marL="0" indent="0" algn="ctr">
              <a:buNone/>
              <a:defRPr sz="4440"/>
            </a:lvl1pPr>
            <a:lvl2pPr marL="845820" indent="0" algn="ctr">
              <a:buNone/>
              <a:defRPr sz="3700"/>
            </a:lvl2pPr>
            <a:lvl3pPr marL="1691640" indent="0" algn="ctr">
              <a:buNone/>
              <a:defRPr sz="3330"/>
            </a:lvl3pPr>
            <a:lvl4pPr marL="2537460" indent="0" algn="ctr">
              <a:buNone/>
              <a:defRPr sz="2960"/>
            </a:lvl4pPr>
            <a:lvl5pPr marL="3383280" indent="0" algn="ctr">
              <a:buNone/>
              <a:defRPr sz="2960"/>
            </a:lvl5pPr>
            <a:lvl6pPr marL="4229100" indent="0" algn="ctr">
              <a:buNone/>
              <a:defRPr sz="2960"/>
            </a:lvl6pPr>
            <a:lvl7pPr marL="5074920" indent="0" algn="ctr">
              <a:buNone/>
              <a:defRPr sz="2960"/>
            </a:lvl7pPr>
            <a:lvl8pPr marL="5920740" indent="0" algn="ctr">
              <a:buNone/>
              <a:defRPr sz="2960"/>
            </a:lvl8pPr>
            <a:lvl9pPr marL="6766560" indent="0" algn="ctr">
              <a:buNone/>
              <a:defRPr sz="2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800" y="1460500"/>
            <a:ext cx="3647599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4" y="1460500"/>
            <a:ext cx="10731341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4489452"/>
            <a:ext cx="14378940" cy="9550400"/>
          </a:xfrm>
        </p:spPr>
        <p:txBody>
          <a:bodyPr anchor="b"/>
          <a:lstStyle>
            <a:lvl1pPr algn="ctr">
              <a:defRPr sz="1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14408152"/>
            <a:ext cx="12687300" cy="6623048"/>
          </a:xfrm>
        </p:spPr>
        <p:txBody>
          <a:bodyPr/>
          <a:lstStyle>
            <a:lvl1pPr marL="0" indent="0" algn="ctr">
              <a:buNone/>
              <a:defRPr sz="4440"/>
            </a:lvl1pPr>
            <a:lvl2pPr marL="845820" indent="0" algn="ctr">
              <a:buNone/>
              <a:defRPr sz="3700"/>
            </a:lvl2pPr>
            <a:lvl3pPr marL="1691640" indent="0" algn="ctr">
              <a:buNone/>
              <a:defRPr sz="3330"/>
            </a:lvl3pPr>
            <a:lvl4pPr marL="2537460" indent="0" algn="ctr">
              <a:buNone/>
              <a:defRPr sz="2960"/>
            </a:lvl4pPr>
            <a:lvl5pPr marL="3383280" indent="0" algn="ctr">
              <a:buNone/>
              <a:defRPr sz="2960"/>
            </a:lvl5pPr>
            <a:lvl6pPr marL="4229100" indent="0" algn="ctr">
              <a:buNone/>
              <a:defRPr sz="2960"/>
            </a:lvl6pPr>
            <a:lvl7pPr marL="5074920" indent="0" algn="ctr">
              <a:buNone/>
              <a:defRPr sz="2960"/>
            </a:lvl7pPr>
            <a:lvl8pPr marL="5920740" indent="0" algn="ctr">
              <a:buNone/>
              <a:defRPr sz="2960"/>
            </a:lvl8pPr>
            <a:lvl9pPr marL="6766560" indent="0" algn="ctr">
              <a:buNone/>
              <a:defRPr sz="2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3" y="6838958"/>
            <a:ext cx="14590395" cy="11410948"/>
          </a:xfrm>
        </p:spPr>
        <p:txBody>
          <a:bodyPr anchor="b"/>
          <a:lstStyle>
            <a:lvl1pPr>
              <a:defRPr sz="1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3" y="18357858"/>
            <a:ext cx="14590395" cy="6000748"/>
          </a:xfrm>
        </p:spPr>
        <p:txBody>
          <a:bodyPr/>
          <a:lstStyle>
            <a:lvl1pPr marL="0" indent="0">
              <a:buNone/>
              <a:defRPr sz="4440">
                <a:solidFill>
                  <a:schemeClr val="tx1"/>
                </a:solidFill>
              </a:defRPr>
            </a:lvl1pPr>
            <a:lvl2pPr marL="84582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691640" indent="0">
              <a:buNone/>
              <a:defRPr sz="3330">
                <a:solidFill>
                  <a:schemeClr val="tx1">
                    <a:tint val="75000"/>
                  </a:schemeClr>
                </a:solidFill>
              </a:defRPr>
            </a:lvl3pPr>
            <a:lvl4pPr marL="253746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4pPr>
            <a:lvl5pPr marL="338328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5pPr>
            <a:lvl6pPr marL="422910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6pPr>
            <a:lvl7pPr marL="507492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7pPr>
            <a:lvl8pPr marL="592074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8pPr>
            <a:lvl9pPr marL="676656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7302500"/>
            <a:ext cx="718947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7302500"/>
            <a:ext cx="718947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460506"/>
            <a:ext cx="14590395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8" y="6724652"/>
            <a:ext cx="7156429" cy="3295648"/>
          </a:xfrm>
        </p:spPr>
        <p:txBody>
          <a:bodyPr anchor="b"/>
          <a:lstStyle>
            <a:lvl1pPr marL="0" indent="0">
              <a:buNone/>
              <a:defRPr sz="4440" b="1"/>
            </a:lvl1pPr>
            <a:lvl2pPr marL="845820" indent="0">
              <a:buNone/>
              <a:defRPr sz="3700" b="1"/>
            </a:lvl2pPr>
            <a:lvl3pPr marL="1691640" indent="0">
              <a:buNone/>
              <a:defRPr sz="3330" b="1"/>
            </a:lvl3pPr>
            <a:lvl4pPr marL="2537460" indent="0">
              <a:buNone/>
              <a:defRPr sz="2960" b="1"/>
            </a:lvl4pPr>
            <a:lvl5pPr marL="3383280" indent="0">
              <a:buNone/>
              <a:defRPr sz="2960" b="1"/>
            </a:lvl5pPr>
            <a:lvl6pPr marL="4229100" indent="0">
              <a:buNone/>
              <a:defRPr sz="2960" b="1"/>
            </a:lvl6pPr>
            <a:lvl7pPr marL="5074920" indent="0">
              <a:buNone/>
              <a:defRPr sz="2960" b="1"/>
            </a:lvl7pPr>
            <a:lvl8pPr marL="5920740" indent="0">
              <a:buNone/>
              <a:defRPr sz="2960" b="1"/>
            </a:lvl8pPr>
            <a:lvl9pPr marL="6766560" indent="0">
              <a:buNone/>
              <a:defRPr sz="2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8" y="10020300"/>
            <a:ext cx="7156429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9" y="6724652"/>
            <a:ext cx="7191673" cy="3295648"/>
          </a:xfrm>
        </p:spPr>
        <p:txBody>
          <a:bodyPr anchor="b"/>
          <a:lstStyle>
            <a:lvl1pPr marL="0" indent="0">
              <a:buNone/>
              <a:defRPr sz="4440" b="1"/>
            </a:lvl1pPr>
            <a:lvl2pPr marL="845820" indent="0">
              <a:buNone/>
              <a:defRPr sz="3700" b="1"/>
            </a:lvl2pPr>
            <a:lvl3pPr marL="1691640" indent="0">
              <a:buNone/>
              <a:defRPr sz="3330" b="1"/>
            </a:lvl3pPr>
            <a:lvl4pPr marL="2537460" indent="0">
              <a:buNone/>
              <a:defRPr sz="2960" b="1"/>
            </a:lvl4pPr>
            <a:lvl5pPr marL="3383280" indent="0">
              <a:buNone/>
              <a:defRPr sz="2960" b="1"/>
            </a:lvl5pPr>
            <a:lvl6pPr marL="4229100" indent="0">
              <a:buNone/>
              <a:defRPr sz="2960" b="1"/>
            </a:lvl6pPr>
            <a:lvl7pPr marL="5074920" indent="0">
              <a:buNone/>
              <a:defRPr sz="2960" b="1"/>
            </a:lvl7pPr>
            <a:lvl8pPr marL="5920740" indent="0">
              <a:buNone/>
              <a:defRPr sz="2960" b="1"/>
            </a:lvl8pPr>
            <a:lvl9pPr marL="6766560" indent="0">
              <a:buNone/>
              <a:defRPr sz="2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9" y="10020300"/>
            <a:ext cx="7191673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828800"/>
            <a:ext cx="5455979" cy="6400800"/>
          </a:xfrm>
        </p:spPr>
        <p:txBody>
          <a:bodyPr anchor="b"/>
          <a:lstStyle>
            <a:lvl1pPr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3949706"/>
            <a:ext cx="8563928" cy="19494500"/>
          </a:xfrm>
        </p:spPr>
        <p:txBody>
          <a:bodyPr/>
          <a:lstStyle>
            <a:lvl1pPr>
              <a:defRPr sz="5920"/>
            </a:lvl1pPr>
            <a:lvl2pPr>
              <a:defRPr sz="5180"/>
            </a:lvl2pPr>
            <a:lvl3pPr>
              <a:defRPr sz="444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8229600"/>
            <a:ext cx="5455979" cy="15246352"/>
          </a:xfrm>
        </p:spPr>
        <p:txBody>
          <a:bodyPr/>
          <a:lstStyle>
            <a:lvl1pPr marL="0" indent="0">
              <a:buNone/>
              <a:defRPr sz="2960"/>
            </a:lvl1pPr>
            <a:lvl2pPr marL="845820" indent="0">
              <a:buNone/>
              <a:defRPr sz="2590"/>
            </a:lvl2pPr>
            <a:lvl3pPr marL="1691640" indent="0">
              <a:buNone/>
              <a:defRPr sz="2220"/>
            </a:lvl3pPr>
            <a:lvl4pPr marL="2537460" indent="0">
              <a:buNone/>
              <a:defRPr sz="1850"/>
            </a:lvl4pPr>
            <a:lvl5pPr marL="3383280" indent="0">
              <a:buNone/>
              <a:defRPr sz="1850"/>
            </a:lvl5pPr>
            <a:lvl6pPr marL="4229100" indent="0">
              <a:buNone/>
              <a:defRPr sz="1850"/>
            </a:lvl6pPr>
            <a:lvl7pPr marL="5074920" indent="0">
              <a:buNone/>
              <a:defRPr sz="1850"/>
            </a:lvl7pPr>
            <a:lvl8pPr marL="5920740" indent="0">
              <a:buNone/>
              <a:defRPr sz="1850"/>
            </a:lvl8pPr>
            <a:lvl9pPr marL="6766560" indent="0">
              <a:buNone/>
              <a:defRPr sz="1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4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828800"/>
            <a:ext cx="5455979" cy="6400800"/>
          </a:xfrm>
        </p:spPr>
        <p:txBody>
          <a:bodyPr anchor="b"/>
          <a:lstStyle>
            <a:lvl1pPr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3949706"/>
            <a:ext cx="8563928" cy="19494500"/>
          </a:xfrm>
        </p:spPr>
        <p:txBody>
          <a:bodyPr anchor="t"/>
          <a:lstStyle>
            <a:lvl1pPr marL="0" indent="0">
              <a:buNone/>
              <a:defRPr sz="5920"/>
            </a:lvl1pPr>
            <a:lvl2pPr marL="845820" indent="0">
              <a:buNone/>
              <a:defRPr sz="5180"/>
            </a:lvl2pPr>
            <a:lvl3pPr marL="1691640" indent="0">
              <a:buNone/>
              <a:defRPr sz="4440"/>
            </a:lvl3pPr>
            <a:lvl4pPr marL="2537460" indent="0">
              <a:buNone/>
              <a:defRPr sz="3700"/>
            </a:lvl4pPr>
            <a:lvl5pPr marL="3383280" indent="0">
              <a:buNone/>
              <a:defRPr sz="3700"/>
            </a:lvl5pPr>
            <a:lvl6pPr marL="4229100" indent="0">
              <a:buNone/>
              <a:defRPr sz="3700"/>
            </a:lvl6pPr>
            <a:lvl7pPr marL="5074920" indent="0">
              <a:buNone/>
              <a:defRPr sz="3700"/>
            </a:lvl7pPr>
            <a:lvl8pPr marL="5920740" indent="0">
              <a:buNone/>
              <a:defRPr sz="3700"/>
            </a:lvl8pPr>
            <a:lvl9pPr marL="6766560" indent="0">
              <a:buNone/>
              <a:defRPr sz="3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8229600"/>
            <a:ext cx="5455979" cy="15246352"/>
          </a:xfrm>
        </p:spPr>
        <p:txBody>
          <a:bodyPr/>
          <a:lstStyle>
            <a:lvl1pPr marL="0" indent="0">
              <a:buNone/>
              <a:defRPr sz="2960"/>
            </a:lvl1pPr>
            <a:lvl2pPr marL="845820" indent="0">
              <a:buNone/>
              <a:defRPr sz="2590"/>
            </a:lvl2pPr>
            <a:lvl3pPr marL="1691640" indent="0">
              <a:buNone/>
              <a:defRPr sz="2220"/>
            </a:lvl3pPr>
            <a:lvl4pPr marL="2537460" indent="0">
              <a:buNone/>
              <a:defRPr sz="1850"/>
            </a:lvl4pPr>
            <a:lvl5pPr marL="3383280" indent="0">
              <a:buNone/>
              <a:defRPr sz="1850"/>
            </a:lvl5pPr>
            <a:lvl6pPr marL="4229100" indent="0">
              <a:buNone/>
              <a:defRPr sz="1850"/>
            </a:lvl6pPr>
            <a:lvl7pPr marL="5074920" indent="0">
              <a:buNone/>
              <a:defRPr sz="1850"/>
            </a:lvl7pPr>
            <a:lvl8pPr marL="5920740" indent="0">
              <a:buNone/>
              <a:defRPr sz="1850"/>
            </a:lvl8pPr>
            <a:lvl9pPr marL="6766560" indent="0">
              <a:buNone/>
              <a:defRPr sz="1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9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4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800" y="1460500"/>
            <a:ext cx="3647599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4" y="1460500"/>
            <a:ext cx="10731341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3" y="6838958"/>
            <a:ext cx="14590395" cy="11410948"/>
          </a:xfrm>
        </p:spPr>
        <p:txBody>
          <a:bodyPr anchor="b"/>
          <a:lstStyle>
            <a:lvl1pPr>
              <a:defRPr sz="1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3" y="18357858"/>
            <a:ext cx="14590395" cy="6000748"/>
          </a:xfrm>
        </p:spPr>
        <p:txBody>
          <a:bodyPr/>
          <a:lstStyle>
            <a:lvl1pPr marL="0" indent="0">
              <a:buNone/>
              <a:defRPr sz="4440">
                <a:solidFill>
                  <a:schemeClr val="tx1"/>
                </a:solidFill>
              </a:defRPr>
            </a:lvl1pPr>
            <a:lvl2pPr marL="84582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691640" indent="0">
              <a:buNone/>
              <a:defRPr sz="3330">
                <a:solidFill>
                  <a:schemeClr val="tx1">
                    <a:tint val="75000"/>
                  </a:schemeClr>
                </a:solidFill>
              </a:defRPr>
            </a:lvl3pPr>
            <a:lvl4pPr marL="253746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4pPr>
            <a:lvl5pPr marL="338328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5pPr>
            <a:lvl6pPr marL="422910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6pPr>
            <a:lvl7pPr marL="507492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7pPr>
            <a:lvl8pPr marL="592074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8pPr>
            <a:lvl9pPr marL="6766560" indent="0">
              <a:buNone/>
              <a:defRPr sz="2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7302500"/>
            <a:ext cx="718947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7302500"/>
            <a:ext cx="718947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460506"/>
            <a:ext cx="14590395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8" y="6724652"/>
            <a:ext cx="7156429" cy="3295648"/>
          </a:xfrm>
        </p:spPr>
        <p:txBody>
          <a:bodyPr anchor="b"/>
          <a:lstStyle>
            <a:lvl1pPr marL="0" indent="0">
              <a:buNone/>
              <a:defRPr sz="4440" b="1"/>
            </a:lvl1pPr>
            <a:lvl2pPr marL="845820" indent="0">
              <a:buNone/>
              <a:defRPr sz="3700" b="1"/>
            </a:lvl2pPr>
            <a:lvl3pPr marL="1691640" indent="0">
              <a:buNone/>
              <a:defRPr sz="3330" b="1"/>
            </a:lvl3pPr>
            <a:lvl4pPr marL="2537460" indent="0">
              <a:buNone/>
              <a:defRPr sz="2960" b="1"/>
            </a:lvl4pPr>
            <a:lvl5pPr marL="3383280" indent="0">
              <a:buNone/>
              <a:defRPr sz="2960" b="1"/>
            </a:lvl5pPr>
            <a:lvl6pPr marL="4229100" indent="0">
              <a:buNone/>
              <a:defRPr sz="2960" b="1"/>
            </a:lvl6pPr>
            <a:lvl7pPr marL="5074920" indent="0">
              <a:buNone/>
              <a:defRPr sz="2960" b="1"/>
            </a:lvl7pPr>
            <a:lvl8pPr marL="5920740" indent="0">
              <a:buNone/>
              <a:defRPr sz="2960" b="1"/>
            </a:lvl8pPr>
            <a:lvl9pPr marL="6766560" indent="0">
              <a:buNone/>
              <a:defRPr sz="2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8" y="10020300"/>
            <a:ext cx="7156429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9" y="6724652"/>
            <a:ext cx="7191673" cy="3295648"/>
          </a:xfrm>
        </p:spPr>
        <p:txBody>
          <a:bodyPr anchor="b"/>
          <a:lstStyle>
            <a:lvl1pPr marL="0" indent="0">
              <a:buNone/>
              <a:defRPr sz="4440" b="1"/>
            </a:lvl1pPr>
            <a:lvl2pPr marL="845820" indent="0">
              <a:buNone/>
              <a:defRPr sz="3700" b="1"/>
            </a:lvl2pPr>
            <a:lvl3pPr marL="1691640" indent="0">
              <a:buNone/>
              <a:defRPr sz="3330" b="1"/>
            </a:lvl3pPr>
            <a:lvl4pPr marL="2537460" indent="0">
              <a:buNone/>
              <a:defRPr sz="2960" b="1"/>
            </a:lvl4pPr>
            <a:lvl5pPr marL="3383280" indent="0">
              <a:buNone/>
              <a:defRPr sz="2960" b="1"/>
            </a:lvl5pPr>
            <a:lvl6pPr marL="4229100" indent="0">
              <a:buNone/>
              <a:defRPr sz="2960" b="1"/>
            </a:lvl6pPr>
            <a:lvl7pPr marL="5074920" indent="0">
              <a:buNone/>
              <a:defRPr sz="2960" b="1"/>
            </a:lvl7pPr>
            <a:lvl8pPr marL="5920740" indent="0">
              <a:buNone/>
              <a:defRPr sz="2960" b="1"/>
            </a:lvl8pPr>
            <a:lvl9pPr marL="6766560" indent="0">
              <a:buNone/>
              <a:defRPr sz="2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9" y="10020300"/>
            <a:ext cx="7191673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828800"/>
            <a:ext cx="5455979" cy="6400800"/>
          </a:xfrm>
        </p:spPr>
        <p:txBody>
          <a:bodyPr anchor="b"/>
          <a:lstStyle>
            <a:lvl1pPr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3949706"/>
            <a:ext cx="8563928" cy="19494500"/>
          </a:xfrm>
        </p:spPr>
        <p:txBody>
          <a:bodyPr/>
          <a:lstStyle>
            <a:lvl1pPr>
              <a:defRPr sz="5920"/>
            </a:lvl1pPr>
            <a:lvl2pPr>
              <a:defRPr sz="5180"/>
            </a:lvl2pPr>
            <a:lvl3pPr>
              <a:defRPr sz="444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8229600"/>
            <a:ext cx="5455979" cy="15246352"/>
          </a:xfrm>
        </p:spPr>
        <p:txBody>
          <a:bodyPr/>
          <a:lstStyle>
            <a:lvl1pPr marL="0" indent="0">
              <a:buNone/>
              <a:defRPr sz="2960"/>
            </a:lvl1pPr>
            <a:lvl2pPr marL="845820" indent="0">
              <a:buNone/>
              <a:defRPr sz="2590"/>
            </a:lvl2pPr>
            <a:lvl3pPr marL="1691640" indent="0">
              <a:buNone/>
              <a:defRPr sz="2220"/>
            </a:lvl3pPr>
            <a:lvl4pPr marL="2537460" indent="0">
              <a:buNone/>
              <a:defRPr sz="1850"/>
            </a:lvl4pPr>
            <a:lvl5pPr marL="3383280" indent="0">
              <a:buNone/>
              <a:defRPr sz="1850"/>
            </a:lvl5pPr>
            <a:lvl6pPr marL="4229100" indent="0">
              <a:buNone/>
              <a:defRPr sz="1850"/>
            </a:lvl6pPr>
            <a:lvl7pPr marL="5074920" indent="0">
              <a:buNone/>
              <a:defRPr sz="1850"/>
            </a:lvl7pPr>
            <a:lvl8pPr marL="5920740" indent="0">
              <a:buNone/>
              <a:defRPr sz="1850"/>
            </a:lvl8pPr>
            <a:lvl9pPr marL="6766560" indent="0">
              <a:buNone/>
              <a:defRPr sz="1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1828800"/>
            <a:ext cx="5455979" cy="6400800"/>
          </a:xfrm>
        </p:spPr>
        <p:txBody>
          <a:bodyPr anchor="b"/>
          <a:lstStyle>
            <a:lvl1pPr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3949706"/>
            <a:ext cx="8563928" cy="19494500"/>
          </a:xfrm>
        </p:spPr>
        <p:txBody>
          <a:bodyPr anchor="t"/>
          <a:lstStyle>
            <a:lvl1pPr marL="0" indent="0">
              <a:buNone/>
              <a:defRPr sz="5920"/>
            </a:lvl1pPr>
            <a:lvl2pPr marL="845820" indent="0">
              <a:buNone/>
              <a:defRPr sz="5180"/>
            </a:lvl2pPr>
            <a:lvl3pPr marL="1691640" indent="0">
              <a:buNone/>
              <a:defRPr sz="4440"/>
            </a:lvl3pPr>
            <a:lvl4pPr marL="2537460" indent="0">
              <a:buNone/>
              <a:defRPr sz="3700"/>
            </a:lvl4pPr>
            <a:lvl5pPr marL="3383280" indent="0">
              <a:buNone/>
              <a:defRPr sz="3700"/>
            </a:lvl5pPr>
            <a:lvl6pPr marL="4229100" indent="0">
              <a:buNone/>
              <a:defRPr sz="3700"/>
            </a:lvl6pPr>
            <a:lvl7pPr marL="5074920" indent="0">
              <a:buNone/>
              <a:defRPr sz="3700"/>
            </a:lvl7pPr>
            <a:lvl8pPr marL="5920740" indent="0">
              <a:buNone/>
              <a:defRPr sz="3700"/>
            </a:lvl8pPr>
            <a:lvl9pPr marL="6766560" indent="0">
              <a:buNone/>
              <a:defRPr sz="3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8229600"/>
            <a:ext cx="5455979" cy="15246352"/>
          </a:xfrm>
        </p:spPr>
        <p:txBody>
          <a:bodyPr/>
          <a:lstStyle>
            <a:lvl1pPr marL="0" indent="0">
              <a:buNone/>
              <a:defRPr sz="2960"/>
            </a:lvl1pPr>
            <a:lvl2pPr marL="845820" indent="0">
              <a:buNone/>
              <a:defRPr sz="2590"/>
            </a:lvl2pPr>
            <a:lvl3pPr marL="1691640" indent="0">
              <a:buNone/>
              <a:defRPr sz="2220"/>
            </a:lvl3pPr>
            <a:lvl4pPr marL="2537460" indent="0">
              <a:buNone/>
              <a:defRPr sz="1850"/>
            </a:lvl4pPr>
            <a:lvl5pPr marL="3383280" indent="0">
              <a:buNone/>
              <a:defRPr sz="1850"/>
            </a:lvl5pPr>
            <a:lvl6pPr marL="4229100" indent="0">
              <a:buNone/>
              <a:defRPr sz="1850"/>
            </a:lvl6pPr>
            <a:lvl7pPr marL="5074920" indent="0">
              <a:buNone/>
              <a:defRPr sz="1850"/>
            </a:lvl7pPr>
            <a:lvl8pPr marL="5920740" indent="0">
              <a:buNone/>
              <a:defRPr sz="1850"/>
            </a:lvl8pPr>
            <a:lvl9pPr marL="6766560" indent="0">
              <a:buNone/>
              <a:defRPr sz="1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1460506"/>
            <a:ext cx="14590395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7302500"/>
            <a:ext cx="14590395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25425406"/>
            <a:ext cx="380619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25425406"/>
            <a:ext cx="5709285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25425406"/>
            <a:ext cx="380619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91640" rtl="0" eaLnBrk="1" latinLnBrk="0" hangingPunct="1">
        <a:lnSpc>
          <a:spcPct val="90000"/>
        </a:lnSpc>
        <a:spcBef>
          <a:spcPct val="0"/>
        </a:spcBef>
        <a:buNone/>
        <a:defRPr sz="8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910" indent="-422910" algn="l" defTabSz="1691640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5180" kern="1200">
          <a:solidFill>
            <a:schemeClr val="tx1"/>
          </a:solidFill>
          <a:latin typeface="+mn-lt"/>
          <a:ea typeface="+mn-ea"/>
          <a:cs typeface="+mn-cs"/>
        </a:defRPr>
      </a:lvl1pPr>
      <a:lvl2pPr marL="126873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2pPr>
      <a:lvl3pPr marL="211455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96037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4pPr>
      <a:lvl5pPr marL="380619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5pPr>
      <a:lvl6pPr marL="465201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6pPr>
      <a:lvl7pPr marL="549783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7pPr>
      <a:lvl8pPr marL="634365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8pPr>
      <a:lvl9pPr marL="718947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2pPr>
      <a:lvl3pPr marL="169164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3pPr>
      <a:lvl4pPr marL="253746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4pPr>
      <a:lvl5pPr marL="338328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5pPr>
      <a:lvl6pPr marL="422910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6pPr>
      <a:lvl7pPr marL="507492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7pPr>
      <a:lvl8pPr marL="592074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8pPr>
      <a:lvl9pPr marL="676656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1460506"/>
            <a:ext cx="14590395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7302500"/>
            <a:ext cx="14590395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25425406"/>
            <a:ext cx="380619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25425406"/>
            <a:ext cx="5709285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25425406"/>
            <a:ext cx="380619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1640" rtl="0" eaLnBrk="1" latinLnBrk="0" hangingPunct="1">
        <a:lnSpc>
          <a:spcPct val="90000"/>
        </a:lnSpc>
        <a:spcBef>
          <a:spcPct val="0"/>
        </a:spcBef>
        <a:buNone/>
        <a:defRPr sz="8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910" indent="-422910" algn="l" defTabSz="1691640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5180" kern="1200">
          <a:solidFill>
            <a:schemeClr val="tx1"/>
          </a:solidFill>
          <a:latin typeface="+mn-lt"/>
          <a:ea typeface="+mn-ea"/>
          <a:cs typeface="+mn-cs"/>
        </a:defRPr>
      </a:lvl1pPr>
      <a:lvl2pPr marL="126873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2pPr>
      <a:lvl3pPr marL="211455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96037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4pPr>
      <a:lvl5pPr marL="380619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5pPr>
      <a:lvl6pPr marL="465201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6pPr>
      <a:lvl7pPr marL="549783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7pPr>
      <a:lvl8pPr marL="634365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8pPr>
      <a:lvl9pPr marL="7189470" indent="-422910" algn="l" defTabSz="169164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33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2pPr>
      <a:lvl3pPr marL="169164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3pPr>
      <a:lvl4pPr marL="253746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4pPr>
      <a:lvl5pPr marL="338328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5pPr>
      <a:lvl6pPr marL="422910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6pPr>
      <a:lvl7pPr marL="507492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7pPr>
      <a:lvl8pPr marL="592074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8pPr>
      <a:lvl9pPr marL="6766560" algn="l" defTabSz="1691640" rtl="0" eaLnBrk="1" latinLnBrk="0" hangingPunct="1">
        <a:defRPr sz="33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32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27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1.sv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247651" y="10154094"/>
            <a:ext cx="14536504" cy="72861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7651" y="10164193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3420002" y="10271054"/>
            <a:ext cx="2396640" cy="69623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3580487" y="10814843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0486" y="108148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484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9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3571383" y="13899652"/>
            <a:ext cx="2104522" cy="31500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0486" y="1389281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2304243" y="14524489"/>
            <a:ext cx="10328726" cy="229571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61" y="133119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628674" y="12001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2628674" y="128139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049" y="124758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049" y="133140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368" y="1637144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91" y="159923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9" y="120082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484" y="124758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4258" y="14524489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94" y="12823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206" y="133140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3098576" y="122368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3098574" y="13048938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73" idx="1"/>
          </p:cNvCxnSpPr>
          <p:nvPr/>
        </p:nvCxnSpPr>
        <p:spPr>
          <a:xfrm>
            <a:off x="4846894" y="13052199"/>
            <a:ext cx="15624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9" y="15199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414" y="155538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693366" y="146891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90186" y="14683688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813138" y="15190453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7450267" y="10271053"/>
            <a:ext cx="2396640" cy="696566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7610752" y="10814843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751" y="108148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749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309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7601648" y="13899651"/>
            <a:ext cx="2104522" cy="31500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9903" y="13883703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08" y="16371443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309" y="159832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05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723631" y="14683688"/>
            <a:ext cx="1847848" cy="20017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28112" y="14691811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</p:cNvCxnSpPr>
          <p:nvPr/>
        </p:nvCxnSpPr>
        <p:spPr>
          <a:xfrm>
            <a:off x="6649073" y="13554533"/>
            <a:ext cx="0" cy="16459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10055410" y="10271053"/>
            <a:ext cx="2396640" cy="69656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10215895" y="10814843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894" y="108148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892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451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10206791" y="13899651"/>
            <a:ext cx="2104522" cy="31500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5894" y="13892826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748" y="1637144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44" y="15966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738" y="152021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10328774" y="14683688"/>
            <a:ext cx="1847848" cy="20017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25108" y="14681088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026" y="11245636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420473" y="10814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075" y="15542121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8" y="1553152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3" y="15228352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716" y="144658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9094" y="13948192"/>
            <a:ext cx="196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338" y="15745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371" y="12669070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150" y="1650799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47D442D6-72D6-4155-8FBC-43A6E85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66" y="12823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716" y="119054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AC6FB216-2F90-43C2-8C27-083CCD49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716" y="131856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61F5F02-B5D4-4B26-A5AC-988DD2B7A39F}"/>
              </a:ext>
            </a:extLst>
          </p:cNvPr>
          <p:cNvSpPr/>
          <p:nvPr/>
        </p:nvSpPr>
        <p:spPr>
          <a:xfrm>
            <a:off x="378032" y="10639425"/>
            <a:ext cx="12446663" cy="649605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7DC982CC-5AEB-492F-B2FF-36CBBB1CE82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78031" y="10639425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7DDD080-DA26-4DEF-AFC7-7F11B9B29360}"/>
              </a:ext>
            </a:extLst>
          </p:cNvPr>
          <p:cNvSpPr/>
          <p:nvPr/>
        </p:nvSpPr>
        <p:spPr>
          <a:xfrm>
            <a:off x="505503" y="14349071"/>
            <a:ext cx="12219018" cy="259294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Amazon EKS TAP 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553AD78-D56D-4CAD-8148-8832F1C78FF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511648" y="1434907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4A56A20-F7A4-445A-B7C2-753E76E0E501}"/>
              </a:ext>
            </a:extLst>
          </p:cNvPr>
          <p:cNvSpPr/>
          <p:nvPr/>
        </p:nvSpPr>
        <p:spPr>
          <a:xfrm>
            <a:off x="914401" y="1467294"/>
            <a:ext cx="14165788" cy="17184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F2CE923-FC9E-46FC-86C0-4CD061BF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01" y="1467293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28111EB-8D0A-47D7-8992-A5BB0AC06529}"/>
              </a:ext>
            </a:extLst>
          </p:cNvPr>
          <p:cNvSpPr/>
          <p:nvPr/>
        </p:nvSpPr>
        <p:spPr>
          <a:xfrm>
            <a:off x="3650936" y="1584254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88B494-B3F8-477E-8561-475BA462250B}"/>
              </a:ext>
            </a:extLst>
          </p:cNvPr>
          <p:cNvSpPr/>
          <p:nvPr/>
        </p:nvSpPr>
        <p:spPr>
          <a:xfrm>
            <a:off x="3811421" y="21280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DA804B3-C816-4852-BF1F-6C9DD69AC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1420" y="2128043"/>
            <a:ext cx="381000" cy="381000"/>
          </a:xfrm>
          <a:prstGeom prst="rect">
            <a:avLst/>
          </a:prstGeom>
        </p:spPr>
      </p:pic>
      <p:sp>
        <p:nvSpPr>
          <p:cNvPr id="88" name="TextBox 17">
            <a:extLst>
              <a:ext uri="{FF2B5EF4-FFF2-40B4-BE49-F238E27FC236}">
                <a16:creationId xmlns:a16="http://schemas.microsoft.com/office/drawing/2014/main" id="{00D4BACA-0B8C-4400-AF66-0D2E1CB1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418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5" name="Graphic 35">
            <a:extLst>
              <a:ext uri="{FF2B5EF4-FFF2-40B4-BE49-F238E27FC236}">
                <a16:creationId xmlns:a16="http://schemas.microsoft.com/office/drawing/2014/main" id="{C2DCBFBE-3F32-47CE-AF62-C11C695F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83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93DEACB-0FE4-4886-BEE4-42E299C45D2C}"/>
              </a:ext>
            </a:extLst>
          </p:cNvPr>
          <p:cNvSpPr/>
          <p:nvPr/>
        </p:nvSpPr>
        <p:spPr>
          <a:xfrm>
            <a:off x="3802317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7993F367-92CA-4B17-AF4F-1D4F9FD45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2315" y="5141601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FF4E872-EA7E-4A83-AB68-41560665CD16}"/>
              </a:ext>
            </a:extLst>
          </p:cNvPr>
          <p:cNvSpPr/>
          <p:nvPr/>
        </p:nvSpPr>
        <p:spPr>
          <a:xfrm>
            <a:off x="2535177" y="6104043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109" name="TextBox 21">
            <a:extLst>
              <a:ext uri="{FF2B5EF4-FFF2-40B4-BE49-F238E27FC236}">
                <a16:creationId xmlns:a16="http://schemas.microsoft.com/office/drawing/2014/main" id="{9410701F-B595-4CBB-A2DE-B6D05456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3195" y="5186489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10" name="Graphic 22">
            <a:extLst>
              <a:ext uri="{FF2B5EF4-FFF2-40B4-BE49-F238E27FC236}">
                <a16:creationId xmlns:a16="http://schemas.microsoft.com/office/drawing/2014/main" id="{71B900B6-32B9-4011-B178-D2005459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859608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23">
            <a:extLst>
              <a:ext uri="{FF2B5EF4-FFF2-40B4-BE49-F238E27FC236}">
                <a16:creationId xmlns:a16="http://schemas.microsoft.com/office/drawing/2014/main" id="{61768EE0-F16E-4FA2-A9B5-4245F266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2859608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39">
            <a:extLst>
              <a:ext uri="{FF2B5EF4-FFF2-40B4-BE49-F238E27FC236}">
                <a16:creationId xmlns:a16="http://schemas.microsoft.com/office/drawing/2014/main" id="{76BD155C-D8FD-479B-B38F-16DEFB22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983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13" name="TextBox 40">
            <a:extLst>
              <a:ext uri="{FF2B5EF4-FFF2-40B4-BE49-F238E27FC236}">
                <a16:creationId xmlns:a16="http://schemas.microsoft.com/office/drawing/2014/main" id="{46B8B49F-792D-4342-AEA7-69E7E389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983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AE285943-317E-4B89-A2DC-603BBEEE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2" y="775082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15" name="Graphic 34">
            <a:extLst>
              <a:ext uri="{FF2B5EF4-FFF2-40B4-BE49-F238E27FC236}">
                <a16:creationId xmlns:a16="http://schemas.microsoft.com/office/drawing/2014/main" id="{A269E89D-F441-4B0D-912C-241C83B6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5" y="737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60">
            <a:extLst>
              <a:ext uri="{FF2B5EF4-FFF2-40B4-BE49-F238E27FC236}">
                <a16:creationId xmlns:a16="http://schemas.microsoft.com/office/drawing/2014/main" id="{032A35C4-8185-4AFA-B547-C5D7871C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83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6">
            <a:extLst>
              <a:ext uri="{FF2B5EF4-FFF2-40B4-BE49-F238E27FC236}">
                <a16:creationId xmlns:a16="http://schemas.microsoft.com/office/drawing/2014/main" id="{F6221A9A-421D-43A5-9199-64CBC38B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418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250D5E5B-692E-4581-8D36-A7BC88421D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4058" y="6104041"/>
            <a:ext cx="381000" cy="381000"/>
          </a:xfrm>
          <a:prstGeom prst="rect">
            <a:avLst/>
          </a:prstGeom>
        </p:spPr>
      </p:pic>
      <p:pic>
        <p:nvPicPr>
          <p:cNvPr id="119" name="Graphic 60">
            <a:extLst>
              <a:ext uri="{FF2B5EF4-FFF2-40B4-BE49-F238E27FC236}">
                <a16:creationId xmlns:a16="http://schemas.microsoft.com/office/drawing/2014/main" id="{64421C1D-4110-44AA-AD05-D6F6B79D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28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6">
            <a:extLst>
              <a:ext uri="{FF2B5EF4-FFF2-40B4-BE49-F238E27FC236}">
                <a16:creationId xmlns:a16="http://schemas.microsoft.com/office/drawing/2014/main" id="{4785BD36-3D05-48EB-A6C0-CDC4A6766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140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6A9D76-D5A5-40ED-B2B8-E8986084ACB1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>
            <a:off x="3329509" y="35500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99BE2C-7F20-4D7E-B3E1-4C40590895FE}"/>
              </a:ext>
            </a:extLst>
          </p:cNvPr>
          <p:cNvCxnSpPr>
            <a:cxnSpLocks/>
            <a:stCxn id="111" idx="1"/>
            <a:endCxn id="119" idx="1"/>
          </p:cNvCxnSpPr>
          <p:nvPr/>
        </p:nvCxnSpPr>
        <p:spPr>
          <a:xfrm>
            <a:off x="3329508" y="4362137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32">
            <a:extLst>
              <a:ext uri="{FF2B5EF4-FFF2-40B4-BE49-F238E27FC236}">
                <a16:creationId xmlns:a16="http://schemas.microsoft.com/office/drawing/2014/main" id="{CCF82FEC-C289-4DA8-AAD0-0B2BF190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83" y="67311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5">
            <a:extLst>
              <a:ext uri="{FF2B5EF4-FFF2-40B4-BE49-F238E27FC236}">
                <a16:creationId xmlns:a16="http://schemas.microsoft.com/office/drawing/2014/main" id="{B587DD62-1A4F-4BEF-BD4C-9DDA7ABC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347" y="7085655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B843EB-68FF-43EC-BC52-59058F609734}"/>
              </a:ext>
            </a:extLst>
          </p:cNvPr>
          <p:cNvSpPr/>
          <p:nvPr/>
        </p:nvSpPr>
        <p:spPr>
          <a:xfrm>
            <a:off x="3924300" y="6220893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5EDCEDBB-C8E2-4E90-B676-3406CDEB2C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4298" y="6223013"/>
            <a:ext cx="381000" cy="3810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A6A9F68-BC2F-473E-B265-58C6097F8E6D}"/>
              </a:ext>
            </a:extLst>
          </p:cNvPr>
          <p:cNvSpPr/>
          <p:nvPr/>
        </p:nvSpPr>
        <p:spPr>
          <a:xfrm>
            <a:off x="4106512" y="6721437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B8533B4-2086-4E6B-B7D4-F88055BC709D}"/>
              </a:ext>
            </a:extLst>
          </p:cNvPr>
          <p:cNvSpPr/>
          <p:nvPr/>
        </p:nvSpPr>
        <p:spPr>
          <a:xfrm>
            <a:off x="7681201" y="1584253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896359-74E6-4B47-BD01-AF7D870477D9}"/>
              </a:ext>
            </a:extLst>
          </p:cNvPr>
          <p:cNvSpPr/>
          <p:nvPr/>
        </p:nvSpPr>
        <p:spPr>
          <a:xfrm>
            <a:off x="7841686" y="21280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AACA2671-4E77-4E7D-B410-A8F7D6153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1685" y="2128043"/>
            <a:ext cx="381000" cy="381000"/>
          </a:xfrm>
          <a:prstGeom prst="rect">
            <a:avLst/>
          </a:prstGeom>
        </p:spPr>
      </p:pic>
      <p:sp>
        <p:nvSpPr>
          <p:cNvPr id="132" name="TextBox 17">
            <a:extLst>
              <a:ext uri="{FF2B5EF4-FFF2-40B4-BE49-F238E27FC236}">
                <a16:creationId xmlns:a16="http://schemas.microsoft.com/office/drawing/2014/main" id="{536D4043-7CB5-43B8-BB58-42CB8223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683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3" name="Graphic 35">
            <a:extLst>
              <a:ext uri="{FF2B5EF4-FFF2-40B4-BE49-F238E27FC236}">
                <a16:creationId xmlns:a16="http://schemas.microsoft.com/office/drawing/2014/main" id="{B18596C2-6D53-4A28-96EC-AF1DB4AA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43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021FB26-1AB1-4E04-994F-376717683D30}"/>
              </a:ext>
            </a:extLst>
          </p:cNvPr>
          <p:cNvSpPr/>
          <p:nvPr/>
        </p:nvSpPr>
        <p:spPr>
          <a:xfrm>
            <a:off x="7832582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97D8BB22-D155-4B0E-9F9B-2C5D56F23F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2580" y="5141601"/>
            <a:ext cx="381000" cy="381000"/>
          </a:xfrm>
          <a:prstGeom prst="rect">
            <a:avLst/>
          </a:prstGeom>
        </p:spPr>
      </p:pic>
      <p:sp>
        <p:nvSpPr>
          <p:cNvPr id="136" name="TextBox 26">
            <a:extLst>
              <a:ext uri="{FF2B5EF4-FFF2-40B4-BE49-F238E27FC236}">
                <a16:creationId xmlns:a16="http://schemas.microsoft.com/office/drawing/2014/main" id="{E4E26518-01F5-49A7-AEC8-4ACC9ED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77" y="7750829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37" name="Graphic 34">
            <a:extLst>
              <a:ext uri="{FF2B5EF4-FFF2-40B4-BE49-F238E27FC236}">
                <a16:creationId xmlns:a16="http://schemas.microsoft.com/office/drawing/2014/main" id="{A04DA252-A40E-441D-955D-21DB711F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43" y="73627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32">
            <a:extLst>
              <a:ext uri="{FF2B5EF4-FFF2-40B4-BE49-F238E27FC236}">
                <a16:creationId xmlns:a16="http://schemas.microsoft.com/office/drawing/2014/main" id="{240C8831-F6A5-4B06-9F69-E4DD4333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7" y="6724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4C95134-7146-4166-BA9B-A083093E32EA}"/>
              </a:ext>
            </a:extLst>
          </p:cNvPr>
          <p:cNvSpPr/>
          <p:nvPr/>
        </p:nvSpPr>
        <p:spPr>
          <a:xfrm>
            <a:off x="7954565" y="6220893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B1EA563D-E68B-48BE-87B5-849F8C669C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54563" y="6223013"/>
            <a:ext cx="381000" cy="3810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B9B7B0-E3E0-4546-894A-F10038540931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880007" y="5448100"/>
            <a:ext cx="0" cy="127679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2217619-5316-4C43-BCAF-7B74979DFC9D}"/>
              </a:ext>
            </a:extLst>
          </p:cNvPr>
          <p:cNvSpPr/>
          <p:nvPr/>
        </p:nvSpPr>
        <p:spPr>
          <a:xfrm>
            <a:off x="10286344" y="1584253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6B651B2-15E2-4A2F-ACD7-753DB62BD83E}"/>
              </a:ext>
            </a:extLst>
          </p:cNvPr>
          <p:cNvSpPr/>
          <p:nvPr/>
        </p:nvSpPr>
        <p:spPr>
          <a:xfrm>
            <a:off x="10446829" y="21280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EA684119-8E04-4EF4-9FE3-EAE82B768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6828" y="2128043"/>
            <a:ext cx="381000" cy="381000"/>
          </a:xfrm>
          <a:prstGeom prst="rect">
            <a:avLst/>
          </a:prstGeom>
        </p:spPr>
      </p:pic>
      <p:sp>
        <p:nvSpPr>
          <p:cNvPr id="145" name="TextBox 17">
            <a:extLst>
              <a:ext uri="{FF2B5EF4-FFF2-40B4-BE49-F238E27FC236}">
                <a16:creationId xmlns:a16="http://schemas.microsoft.com/office/drawing/2014/main" id="{83D8C2B3-96D3-4631-B42E-D4FC23B0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6826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6" name="Graphic 35">
            <a:extLst>
              <a:ext uri="{FF2B5EF4-FFF2-40B4-BE49-F238E27FC236}">
                <a16:creationId xmlns:a16="http://schemas.microsoft.com/office/drawing/2014/main" id="{1DE321B5-86EC-4230-A08F-0FE43E3F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38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D13E0A8-3D69-4825-A02D-B9AA218272C1}"/>
              </a:ext>
            </a:extLst>
          </p:cNvPr>
          <p:cNvSpPr/>
          <p:nvPr/>
        </p:nvSpPr>
        <p:spPr>
          <a:xfrm>
            <a:off x="10437725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E5D48071-D44C-4A10-AF0E-739AD28AE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7723" y="5141601"/>
            <a:ext cx="381000" cy="381000"/>
          </a:xfrm>
          <a:prstGeom prst="rect">
            <a:avLst/>
          </a:prstGeom>
        </p:spPr>
      </p:pic>
      <p:sp>
        <p:nvSpPr>
          <p:cNvPr id="149" name="TextBox 26">
            <a:extLst>
              <a:ext uri="{FF2B5EF4-FFF2-40B4-BE49-F238E27FC236}">
                <a16:creationId xmlns:a16="http://schemas.microsoft.com/office/drawing/2014/main" id="{B6010BA7-99E0-4F0C-A7C3-A699B5C0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9710" y="775082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50" name="Graphic 34">
            <a:extLst>
              <a:ext uri="{FF2B5EF4-FFF2-40B4-BE49-F238E27FC236}">
                <a16:creationId xmlns:a16="http://schemas.microsoft.com/office/drawing/2014/main" id="{2B488833-4B2E-47F2-B760-02A57F70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7373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32">
            <a:extLst>
              <a:ext uri="{FF2B5EF4-FFF2-40B4-BE49-F238E27FC236}">
                <a16:creationId xmlns:a16="http://schemas.microsoft.com/office/drawing/2014/main" id="{74330FD1-621E-4E71-A185-91C98E26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6724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6D9D4F4-81A5-41F2-A366-60A67B1A182C}"/>
              </a:ext>
            </a:extLst>
          </p:cNvPr>
          <p:cNvSpPr/>
          <p:nvPr/>
        </p:nvSpPr>
        <p:spPr>
          <a:xfrm>
            <a:off x="10559708" y="6220893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864AD849-A249-4997-9DF4-EC64F0CAFF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59706" y="6223013"/>
            <a:ext cx="381000" cy="381000"/>
          </a:xfrm>
          <a:prstGeom prst="rect">
            <a:avLst/>
          </a:prstGeom>
        </p:spPr>
      </p:pic>
      <p:sp>
        <p:nvSpPr>
          <p:cNvPr id="154" name="TextBox 25">
            <a:extLst>
              <a:ext uri="{FF2B5EF4-FFF2-40B4-BE49-F238E27FC236}">
                <a16:creationId xmlns:a16="http://schemas.microsoft.com/office/drawing/2014/main" id="{E9F89814-6A90-4F21-9D0F-8AABA79E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960" y="2558835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155" name="Graphic 27">
            <a:extLst>
              <a:ext uri="{FF2B5EF4-FFF2-40B4-BE49-F238E27FC236}">
                <a16:creationId xmlns:a16="http://schemas.microsoft.com/office/drawing/2014/main" id="{A3882D8E-E666-469F-89C5-DF4A7375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651407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25">
            <a:extLst>
              <a:ext uri="{FF2B5EF4-FFF2-40B4-BE49-F238E27FC236}">
                <a16:creationId xmlns:a16="http://schemas.microsoft.com/office/drawing/2014/main" id="{B82711B7-ED8C-4B76-A666-CD6ADA75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259" y="7076706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57" name="TextBox 25">
            <a:extLst>
              <a:ext uri="{FF2B5EF4-FFF2-40B4-BE49-F238E27FC236}">
                <a16:creationId xmlns:a16="http://schemas.microsoft.com/office/drawing/2014/main" id="{6BF3C428-5B00-42C8-BF19-2C9EE02E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049" y="7090042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EC72B7FB-0054-42A2-A301-5F694AF7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6816" y="5456340"/>
            <a:ext cx="9268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ECR</a:t>
            </a:r>
          </a:p>
        </p:txBody>
      </p:sp>
      <p:pic>
        <p:nvPicPr>
          <p:cNvPr id="159" name="Graphic 20">
            <a:extLst>
              <a:ext uri="{FF2B5EF4-FFF2-40B4-BE49-F238E27FC236}">
                <a16:creationId xmlns:a16="http://schemas.microsoft.com/office/drawing/2014/main" id="{2D0AC194-4062-4EE2-B3D8-5B4D5438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807" y="46883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22">
            <a:extLst>
              <a:ext uri="{FF2B5EF4-FFF2-40B4-BE49-F238E27FC236}">
                <a16:creationId xmlns:a16="http://schemas.microsoft.com/office/drawing/2014/main" id="{0190C243-EC5F-41EF-98BB-8916E07C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6994" y="4171263"/>
            <a:ext cx="196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  <p:sp>
        <p:nvSpPr>
          <p:cNvPr id="162" name="TextBox 9">
            <a:extLst>
              <a:ext uri="{FF2B5EF4-FFF2-40B4-BE49-F238E27FC236}">
                <a16:creationId xmlns:a16="http://schemas.microsoft.com/office/drawing/2014/main" id="{8A6AD9D8-A70C-4D51-8BCB-CC36831B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0461" y="2891622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68" name="Graphic 24">
            <a:extLst>
              <a:ext uri="{FF2B5EF4-FFF2-40B4-BE49-F238E27FC236}">
                <a16:creationId xmlns:a16="http://schemas.microsoft.com/office/drawing/2014/main" id="{560E0454-E693-4261-B1F9-72D29E3E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00" y="46981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17">
            <a:extLst>
              <a:ext uri="{FF2B5EF4-FFF2-40B4-BE49-F238E27FC236}">
                <a16:creationId xmlns:a16="http://schemas.microsoft.com/office/drawing/2014/main" id="{A4739AC9-D4B4-4584-93D5-56F3E075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807" y="21280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17">
            <a:extLst>
              <a:ext uri="{FF2B5EF4-FFF2-40B4-BE49-F238E27FC236}">
                <a16:creationId xmlns:a16="http://schemas.microsoft.com/office/drawing/2014/main" id="{2854163E-FB3A-43A2-9803-1A4EB531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807" y="3408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9594C-55A9-4333-9EB3-8394B8C28E71}"/>
              </a:ext>
            </a:extLst>
          </p:cNvPr>
          <p:cNvSpPr/>
          <p:nvPr/>
        </p:nvSpPr>
        <p:spPr>
          <a:xfrm>
            <a:off x="1247777" y="5617791"/>
            <a:ext cx="11729246" cy="272003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Amazon EKS TAP 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Iterate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B9D8E104-A6D5-47A8-8AC2-0F87609B80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3731" y="5622701"/>
            <a:ext cx="381000" cy="381000"/>
          </a:xfrm>
          <a:prstGeom prst="rect">
            <a:avLst/>
          </a:prstGeom>
        </p:spPr>
      </p:pic>
      <p:sp>
        <p:nvSpPr>
          <p:cNvPr id="209" name="TextBox 21">
            <a:extLst>
              <a:ext uri="{FF2B5EF4-FFF2-40B4-BE49-F238E27FC236}">
                <a16:creationId xmlns:a16="http://schemas.microsoft.com/office/drawing/2014/main" id="{44531385-0564-4FDD-B5AB-7505AC57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898" y="11190418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909F1A-0DAA-4C14-B01B-01D9E9AC5386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6860710" y="11452029"/>
            <a:ext cx="0" cy="126630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Graphic 24">
            <a:extLst>
              <a:ext uri="{FF2B5EF4-FFF2-40B4-BE49-F238E27FC236}">
                <a16:creationId xmlns:a16="http://schemas.microsoft.com/office/drawing/2014/main" id="{744175DD-A090-41BA-8847-B8D441DD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03" y="10702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Rectangle 255">
            <a:extLst>
              <a:ext uri="{FF2B5EF4-FFF2-40B4-BE49-F238E27FC236}">
                <a16:creationId xmlns:a16="http://schemas.microsoft.com/office/drawing/2014/main" id="{C8D294A3-8857-4667-82C8-D8ECF91BBEB2}"/>
              </a:ext>
            </a:extLst>
          </p:cNvPr>
          <p:cNvSpPr/>
          <p:nvPr/>
        </p:nvSpPr>
        <p:spPr>
          <a:xfrm>
            <a:off x="2535177" y="9005806"/>
            <a:ext cx="10306404" cy="137791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257" name="TextBox 26">
            <a:extLst>
              <a:ext uri="{FF2B5EF4-FFF2-40B4-BE49-F238E27FC236}">
                <a16:creationId xmlns:a16="http://schemas.microsoft.com/office/drawing/2014/main" id="{EE737F66-E68B-41FE-9062-5B5C98A16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2" y="99011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58" name="Graphic 34">
            <a:extLst>
              <a:ext uri="{FF2B5EF4-FFF2-40B4-BE49-F238E27FC236}">
                <a16:creationId xmlns:a16="http://schemas.microsoft.com/office/drawing/2014/main" id="{38F7B9D0-C495-464B-BDA6-49BF74F8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5" y="9522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Graphic 258">
            <a:extLst>
              <a:ext uri="{FF2B5EF4-FFF2-40B4-BE49-F238E27FC236}">
                <a16:creationId xmlns:a16="http://schemas.microsoft.com/office/drawing/2014/main" id="{AF939D3E-F3B0-4E40-A80E-3EEAB03661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4058" y="9005803"/>
            <a:ext cx="381000" cy="381000"/>
          </a:xfrm>
          <a:prstGeom prst="rect">
            <a:avLst/>
          </a:prstGeom>
        </p:spPr>
      </p:pic>
      <p:sp>
        <p:nvSpPr>
          <p:cNvPr id="262" name="Rectangle 261">
            <a:extLst>
              <a:ext uri="{FF2B5EF4-FFF2-40B4-BE49-F238E27FC236}">
                <a16:creationId xmlns:a16="http://schemas.microsoft.com/office/drawing/2014/main" id="{7D79A7F9-C5A4-48E3-BF9E-4960B40FCDB3}"/>
              </a:ext>
            </a:extLst>
          </p:cNvPr>
          <p:cNvSpPr/>
          <p:nvPr/>
        </p:nvSpPr>
        <p:spPr>
          <a:xfrm>
            <a:off x="3924300" y="9122655"/>
            <a:ext cx="1847848" cy="11260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2C77813-9DDC-47A3-98D1-52C829AC1B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4298" y="9124775"/>
            <a:ext cx="381000" cy="381000"/>
          </a:xfrm>
          <a:prstGeom prst="rect">
            <a:avLst/>
          </a:prstGeom>
        </p:spPr>
      </p:pic>
      <p:sp>
        <p:nvSpPr>
          <p:cNvPr id="265" name="TextBox 26">
            <a:extLst>
              <a:ext uri="{FF2B5EF4-FFF2-40B4-BE49-F238E27FC236}">
                <a16:creationId xmlns:a16="http://schemas.microsoft.com/office/drawing/2014/main" id="{65969DFC-2885-4BA5-91D5-1270A226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77" y="9901156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66" name="Graphic 34">
            <a:extLst>
              <a:ext uri="{FF2B5EF4-FFF2-40B4-BE49-F238E27FC236}">
                <a16:creationId xmlns:a16="http://schemas.microsoft.com/office/drawing/2014/main" id="{766762F1-5637-4B81-81D2-3B10F660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43" y="951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FAD10-8E09-49E3-A455-F6E5AF33B080}"/>
              </a:ext>
            </a:extLst>
          </p:cNvPr>
          <p:cNvSpPr/>
          <p:nvPr/>
        </p:nvSpPr>
        <p:spPr>
          <a:xfrm>
            <a:off x="7954565" y="9122655"/>
            <a:ext cx="1847848" cy="11260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F69264EC-3E81-4BDF-9232-F77BB780D9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54563" y="9124775"/>
            <a:ext cx="381000" cy="381000"/>
          </a:xfrm>
          <a:prstGeom prst="rect">
            <a:avLst/>
          </a:prstGeom>
        </p:spPr>
      </p:pic>
      <p:sp>
        <p:nvSpPr>
          <p:cNvPr id="270" name="TextBox 26">
            <a:extLst>
              <a:ext uri="{FF2B5EF4-FFF2-40B4-BE49-F238E27FC236}">
                <a16:creationId xmlns:a16="http://schemas.microsoft.com/office/drawing/2014/main" id="{1B4F8FCB-6524-4677-A365-0EAF0126D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9710" y="99011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71" name="Graphic 34">
            <a:extLst>
              <a:ext uri="{FF2B5EF4-FFF2-40B4-BE49-F238E27FC236}">
                <a16:creationId xmlns:a16="http://schemas.microsoft.com/office/drawing/2014/main" id="{E123C636-22BD-4115-8B74-178A114F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95239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Rectangle 272">
            <a:extLst>
              <a:ext uri="{FF2B5EF4-FFF2-40B4-BE49-F238E27FC236}">
                <a16:creationId xmlns:a16="http://schemas.microsoft.com/office/drawing/2014/main" id="{5D949A92-684D-4CF3-BB29-A4DD4664B825}"/>
              </a:ext>
            </a:extLst>
          </p:cNvPr>
          <p:cNvSpPr/>
          <p:nvPr/>
        </p:nvSpPr>
        <p:spPr>
          <a:xfrm>
            <a:off x="10559708" y="9122655"/>
            <a:ext cx="1847848" cy="11260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74" name="Graphic 273">
            <a:extLst>
              <a:ext uri="{FF2B5EF4-FFF2-40B4-BE49-F238E27FC236}">
                <a16:creationId xmlns:a16="http://schemas.microsoft.com/office/drawing/2014/main" id="{47295A72-1B2C-4C3D-861F-76FC98051A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59706" y="9124775"/>
            <a:ext cx="381000" cy="381000"/>
          </a:xfrm>
          <a:prstGeom prst="rect">
            <a:avLst/>
          </a:prstGeom>
        </p:spPr>
      </p:pic>
      <p:sp>
        <p:nvSpPr>
          <p:cNvPr id="277" name="Rectangle 276">
            <a:extLst>
              <a:ext uri="{FF2B5EF4-FFF2-40B4-BE49-F238E27FC236}">
                <a16:creationId xmlns:a16="http://schemas.microsoft.com/office/drawing/2014/main" id="{E96B64A6-F704-4B1F-9C84-DEDB8A360329}"/>
              </a:ext>
            </a:extLst>
          </p:cNvPr>
          <p:cNvSpPr/>
          <p:nvPr/>
        </p:nvSpPr>
        <p:spPr>
          <a:xfrm>
            <a:off x="1247777" y="8534346"/>
            <a:ext cx="11729246" cy="199216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Amazon EKS TAP 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Build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8" name="Graphic 277">
            <a:extLst>
              <a:ext uri="{FF2B5EF4-FFF2-40B4-BE49-F238E27FC236}">
                <a16:creationId xmlns:a16="http://schemas.microsoft.com/office/drawing/2014/main" id="{994402B8-E7BA-4E72-976A-A938D4AC28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253731" y="8534346"/>
            <a:ext cx="381000" cy="381000"/>
          </a:xfrm>
          <a:prstGeom prst="rect">
            <a:avLst/>
          </a:prstGeom>
        </p:spPr>
      </p:pic>
      <p:sp>
        <p:nvSpPr>
          <p:cNvPr id="280" name="Rectangle 279">
            <a:extLst>
              <a:ext uri="{FF2B5EF4-FFF2-40B4-BE49-F238E27FC236}">
                <a16:creationId xmlns:a16="http://schemas.microsoft.com/office/drawing/2014/main" id="{5301D2AF-FB7D-43AC-BCAB-EDA2F290817B}"/>
              </a:ext>
            </a:extLst>
          </p:cNvPr>
          <p:cNvSpPr/>
          <p:nvPr/>
        </p:nvSpPr>
        <p:spPr>
          <a:xfrm>
            <a:off x="2535177" y="12109631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281" name="TextBox 26">
            <a:extLst>
              <a:ext uri="{FF2B5EF4-FFF2-40B4-BE49-F238E27FC236}">
                <a16:creationId xmlns:a16="http://schemas.microsoft.com/office/drawing/2014/main" id="{EA537752-B140-47FE-B9C3-FE86761F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2" y="137564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82" name="Graphic 34">
            <a:extLst>
              <a:ext uri="{FF2B5EF4-FFF2-40B4-BE49-F238E27FC236}">
                <a16:creationId xmlns:a16="http://schemas.microsoft.com/office/drawing/2014/main" id="{5EBF9FBC-814F-442D-AD52-FF7FDC0A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5" y="13377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F10D729F-0CFC-4D15-BCAC-4922D6087D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4058" y="12109629"/>
            <a:ext cx="381000" cy="381000"/>
          </a:xfrm>
          <a:prstGeom prst="rect">
            <a:avLst/>
          </a:prstGeom>
        </p:spPr>
      </p:pic>
      <p:pic>
        <p:nvPicPr>
          <p:cNvPr id="284" name="Graphic 32">
            <a:extLst>
              <a:ext uri="{FF2B5EF4-FFF2-40B4-BE49-F238E27FC236}">
                <a16:creationId xmlns:a16="http://schemas.microsoft.com/office/drawing/2014/main" id="{953FF3F9-6471-4E09-8AF7-3D091252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83" y="12736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25">
            <a:extLst>
              <a:ext uri="{FF2B5EF4-FFF2-40B4-BE49-F238E27FC236}">
                <a16:creationId xmlns:a16="http://schemas.microsoft.com/office/drawing/2014/main" id="{3F1DE15E-4DFA-43CA-BC55-2B5C200A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347" y="13091243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7B8239F-0163-4297-A536-67635BC9176D}"/>
              </a:ext>
            </a:extLst>
          </p:cNvPr>
          <p:cNvSpPr/>
          <p:nvPr/>
        </p:nvSpPr>
        <p:spPr>
          <a:xfrm>
            <a:off x="3924300" y="12226481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87" name="Graphic 286">
            <a:extLst>
              <a:ext uri="{FF2B5EF4-FFF2-40B4-BE49-F238E27FC236}">
                <a16:creationId xmlns:a16="http://schemas.microsoft.com/office/drawing/2014/main" id="{8A8FA6E0-38C4-40B7-9230-C3A80130DE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4298" y="12228601"/>
            <a:ext cx="381000" cy="381000"/>
          </a:xfrm>
          <a:prstGeom prst="rect">
            <a:avLst/>
          </a:prstGeom>
        </p:spPr>
      </p:pic>
      <p:sp>
        <p:nvSpPr>
          <p:cNvPr id="288" name="Rectangle 287">
            <a:extLst>
              <a:ext uri="{FF2B5EF4-FFF2-40B4-BE49-F238E27FC236}">
                <a16:creationId xmlns:a16="http://schemas.microsoft.com/office/drawing/2014/main" id="{0F831033-6083-450F-8AE3-81ED37011223}"/>
              </a:ext>
            </a:extLst>
          </p:cNvPr>
          <p:cNvSpPr/>
          <p:nvPr/>
        </p:nvSpPr>
        <p:spPr>
          <a:xfrm>
            <a:off x="4106512" y="12727025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289" name="TextBox 26">
            <a:extLst>
              <a:ext uri="{FF2B5EF4-FFF2-40B4-BE49-F238E27FC236}">
                <a16:creationId xmlns:a16="http://schemas.microsoft.com/office/drawing/2014/main" id="{D1D0AC72-144C-4167-8616-55AF56B4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77" y="13756417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90" name="Graphic 34">
            <a:extLst>
              <a:ext uri="{FF2B5EF4-FFF2-40B4-BE49-F238E27FC236}">
                <a16:creationId xmlns:a16="http://schemas.microsoft.com/office/drawing/2014/main" id="{1A8883E8-6A97-47EF-B258-CBCF85F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43" y="13368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Graphic 32">
            <a:extLst>
              <a:ext uri="{FF2B5EF4-FFF2-40B4-BE49-F238E27FC236}">
                <a16:creationId xmlns:a16="http://schemas.microsoft.com/office/drawing/2014/main" id="{0EB1F46C-1883-404B-B9D2-1D36B1B7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7" y="1273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Rectangle 291">
            <a:extLst>
              <a:ext uri="{FF2B5EF4-FFF2-40B4-BE49-F238E27FC236}">
                <a16:creationId xmlns:a16="http://schemas.microsoft.com/office/drawing/2014/main" id="{3689FAED-1CE9-467D-9882-713268F29034}"/>
              </a:ext>
            </a:extLst>
          </p:cNvPr>
          <p:cNvSpPr/>
          <p:nvPr/>
        </p:nvSpPr>
        <p:spPr>
          <a:xfrm>
            <a:off x="7954565" y="12226481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48B0E49-92F8-4557-AAC4-1078BBDB1B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54563" y="12228601"/>
            <a:ext cx="381000" cy="381000"/>
          </a:xfrm>
          <a:prstGeom prst="rect">
            <a:avLst/>
          </a:prstGeom>
        </p:spPr>
      </p:pic>
      <p:sp>
        <p:nvSpPr>
          <p:cNvPr id="294" name="TextBox 26">
            <a:extLst>
              <a:ext uri="{FF2B5EF4-FFF2-40B4-BE49-F238E27FC236}">
                <a16:creationId xmlns:a16="http://schemas.microsoft.com/office/drawing/2014/main" id="{F8CCE574-D650-41E9-9A00-D387B78B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9710" y="137564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95" name="Graphic 34">
            <a:extLst>
              <a:ext uri="{FF2B5EF4-FFF2-40B4-BE49-F238E27FC236}">
                <a16:creationId xmlns:a16="http://schemas.microsoft.com/office/drawing/2014/main" id="{A9DA38DC-CFCF-4EE0-A943-E3D64EED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13379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" name="Graphic 32">
            <a:extLst>
              <a:ext uri="{FF2B5EF4-FFF2-40B4-BE49-F238E27FC236}">
                <a16:creationId xmlns:a16="http://schemas.microsoft.com/office/drawing/2014/main" id="{DDEB2CB9-E6E2-4B17-B1DD-E0CA6ED6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1273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F6A30E69-4720-4B66-85BB-A5CF1E3E05DA}"/>
              </a:ext>
            </a:extLst>
          </p:cNvPr>
          <p:cNvSpPr/>
          <p:nvPr/>
        </p:nvSpPr>
        <p:spPr>
          <a:xfrm>
            <a:off x="10559708" y="12226481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98" name="Graphic 297">
            <a:extLst>
              <a:ext uri="{FF2B5EF4-FFF2-40B4-BE49-F238E27FC236}">
                <a16:creationId xmlns:a16="http://schemas.microsoft.com/office/drawing/2014/main" id="{89F5EEE7-1C44-4F68-A760-4D2DCB90BB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59706" y="12228601"/>
            <a:ext cx="381000" cy="381000"/>
          </a:xfrm>
          <a:prstGeom prst="rect">
            <a:avLst/>
          </a:prstGeom>
        </p:spPr>
      </p:pic>
      <p:sp>
        <p:nvSpPr>
          <p:cNvPr id="299" name="TextBox 25">
            <a:extLst>
              <a:ext uri="{FF2B5EF4-FFF2-40B4-BE49-F238E27FC236}">
                <a16:creationId xmlns:a16="http://schemas.microsoft.com/office/drawing/2014/main" id="{B573C180-4AC7-4D88-8902-5D277282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259" y="1308229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00" name="TextBox 25">
            <a:extLst>
              <a:ext uri="{FF2B5EF4-FFF2-40B4-BE49-F238E27FC236}">
                <a16:creationId xmlns:a16="http://schemas.microsoft.com/office/drawing/2014/main" id="{C39E29E1-B495-4A7B-B5BE-606125FD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049" y="13095630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96740A3-9A89-4C4B-8B00-03D405293638}"/>
              </a:ext>
            </a:extLst>
          </p:cNvPr>
          <p:cNvSpPr/>
          <p:nvPr/>
        </p:nvSpPr>
        <p:spPr>
          <a:xfrm>
            <a:off x="1247778" y="11638172"/>
            <a:ext cx="11729245" cy="270523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Amazon EKS TAP 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Run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2" name="Graphic 301">
            <a:extLst>
              <a:ext uri="{FF2B5EF4-FFF2-40B4-BE49-F238E27FC236}">
                <a16:creationId xmlns:a16="http://schemas.microsoft.com/office/drawing/2014/main" id="{77054FAC-0857-43F5-ACC7-5C68C29341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260541" y="11638171"/>
            <a:ext cx="381000" cy="381000"/>
          </a:xfrm>
          <a:prstGeom prst="rect">
            <a:avLst/>
          </a:prstGeom>
        </p:spPr>
      </p:pic>
      <p:sp>
        <p:nvSpPr>
          <p:cNvPr id="303" name="TextBox 21">
            <a:extLst>
              <a:ext uri="{FF2B5EF4-FFF2-40B4-BE49-F238E27FC236}">
                <a16:creationId xmlns:a16="http://schemas.microsoft.com/office/drawing/2014/main" id="{E10C23C7-BC53-4A21-91E9-F78DB7F5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898" y="15007318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DACC615-3064-4E13-AD6F-E95F6E175A61}"/>
              </a:ext>
            </a:extLst>
          </p:cNvPr>
          <p:cNvCxnSpPr>
            <a:cxnSpLocks/>
            <a:stCxn id="303" idx="2"/>
          </p:cNvCxnSpPr>
          <p:nvPr/>
        </p:nvCxnSpPr>
        <p:spPr>
          <a:xfrm>
            <a:off x="6860710" y="15268929"/>
            <a:ext cx="0" cy="126630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Graphic 24">
            <a:extLst>
              <a:ext uri="{FF2B5EF4-FFF2-40B4-BE49-F238E27FC236}">
                <a16:creationId xmlns:a16="http://schemas.microsoft.com/office/drawing/2014/main" id="{985B05C9-DE59-43CE-8DFC-B0687541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03" y="14518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AE4DB93-33A2-4702-827A-FB469B2ADA25}"/>
              </a:ext>
            </a:extLst>
          </p:cNvPr>
          <p:cNvSpPr/>
          <p:nvPr/>
        </p:nvSpPr>
        <p:spPr>
          <a:xfrm>
            <a:off x="2535177" y="15926531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307" name="TextBox 26">
            <a:extLst>
              <a:ext uri="{FF2B5EF4-FFF2-40B4-BE49-F238E27FC236}">
                <a16:creationId xmlns:a16="http://schemas.microsoft.com/office/drawing/2014/main" id="{82AA6886-94B8-4612-8AEE-16E52D9A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2" y="175733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08" name="Graphic 34">
            <a:extLst>
              <a:ext uri="{FF2B5EF4-FFF2-40B4-BE49-F238E27FC236}">
                <a16:creationId xmlns:a16="http://schemas.microsoft.com/office/drawing/2014/main" id="{4E839877-54A5-4412-97EC-5D246C19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5" y="171941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Graphic 308">
            <a:extLst>
              <a:ext uri="{FF2B5EF4-FFF2-40B4-BE49-F238E27FC236}">
                <a16:creationId xmlns:a16="http://schemas.microsoft.com/office/drawing/2014/main" id="{BAA2169D-0B90-450A-BE61-7579B0297B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4058" y="15926529"/>
            <a:ext cx="381000" cy="381000"/>
          </a:xfrm>
          <a:prstGeom prst="rect">
            <a:avLst/>
          </a:prstGeom>
        </p:spPr>
      </p:pic>
      <p:pic>
        <p:nvPicPr>
          <p:cNvPr id="310" name="Graphic 32">
            <a:extLst>
              <a:ext uri="{FF2B5EF4-FFF2-40B4-BE49-F238E27FC236}">
                <a16:creationId xmlns:a16="http://schemas.microsoft.com/office/drawing/2014/main" id="{238B64B9-B88D-4787-AC96-2B34E8B6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83" y="165536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TextBox 25">
            <a:extLst>
              <a:ext uri="{FF2B5EF4-FFF2-40B4-BE49-F238E27FC236}">
                <a16:creationId xmlns:a16="http://schemas.microsoft.com/office/drawing/2014/main" id="{3F87438E-80D8-437E-8260-872F7262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347" y="16908143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8F730D4-B9BE-4A2D-A219-0368CE58A7F9}"/>
              </a:ext>
            </a:extLst>
          </p:cNvPr>
          <p:cNvSpPr/>
          <p:nvPr/>
        </p:nvSpPr>
        <p:spPr>
          <a:xfrm>
            <a:off x="3924300" y="16043381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13" name="Graphic 312">
            <a:extLst>
              <a:ext uri="{FF2B5EF4-FFF2-40B4-BE49-F238E27FC236}">
                <a16:creationId xmlns:a16="http://schemas.microsoft.com/office/drawing/2014/main" id="{D1817B70-8A5E-4784-AE0B-89707E0BF5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4298" y="16045501"/>
            <a:ext cx="381000" cy="381000"/>
          </a:xfrm>
          <a:prstGeom prst="rect">
            <a:avLst/>
          </a:prstGeom>
        </p:spPr>
      </p:pic>
      <p:sp>
        <p:nvSpPr>
          <p:cNvPr id="314" name="Rectangle 313">
            <a:extLst>
              <a:ext uri="{FF2B5EF4-FFF2-40B4-BE49-F238E27FC236}">
                <a16:creationId xmlns:a16="http://schemas.microsoft.com/office/drawing/2014/main" id="{170D25AA-53B2-41D0-BA57-4AA2EB1B3401}"/>
              </a:ext>
            </a:extLst>
          </p:cNvPr>
          <p:cNvSpPr/>
          <p:nvPr/>
        </p:nvSpPr>
        <p:spPr>
          <a:xfrm>
            <a:off x="4106512" y="16543925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315" name="TextBox 26">
            <a:extLst>
              <a:ext uri="{FF2B5EF4-FFF2-40B4-BE49-F238E27FC236}">
                <a16:creationId xmlns:a16="http://schemas.microsoft.com/office/drawing/2014/main" id="{FEC57127-5354-43CB-ACB8-76637B7A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77" y="17573317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16" name="Graphic 34">
            <a:extLst>
              <a:ext uri="{FF2B5EF4-FFF2-40B4-BE49-F238E27FC236}">
                <a16:creationId xmlns:a16="http://schemas.microsoft.com/office/drawing/2014/main" id="{A10085C2-4870-4255-80CB-90F37EFB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43" y="171852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Graphic 32">
            <a:extLst>
              <a:ext uri="{FF2B5EF4-FFF2-40B4-BE49-F238E27FC236}">
                <a16:creationId xmlns:a16="http://schemas.microsoft.com/office/drawing/2014/main" id="{6CBA5DB7-8D71-4405-80B1-96A78796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7" y="16547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11C9E762-401C-4A03-ACCE-40C7A1133D5F}"/>
              </a:ext>
            </a:extLst>
          </p:cNvPr>
          <p:cNvSpPr/>
          <p:nvPr/>
        </p:nvSpPr>
        <p:spPr>
          <a:xfrm>
            <a:off x="7954565" y="16043381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3F0ABDBB-128B-4ADE-AE63-7EDC16D48D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54563" y="16045501"/>
            <a:ext cx="381000" cy="381000"/>
          </a:xfrm>
          <a:prstGeom prst="rect">
            <a:avLst/>
          </a:prstGeom>
        </p:spPr>
      </p:pic>
      <p:sp>
        <p:nvSpPr>
          <p:cNvPr id="320" name="TextBox 26">
            <a:extLst>
              <a:ext uri="{FF2B5EF4-FFF2-40B4-BE49-F238E27FC236}">
                <a16:creationId xmlns:a16="http://schemas.microsoft.com/office/drawing/2014/main" id="{5E33EFD2-5F8C-468C-A899-B7E1D046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9710" y="175733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21" name="Graphic 34">
            <a:extLst>
              <a:ext uri="{FF2B5EF4-FFF2-40B4-BE49-F238E27FC236}">
                <a16:creationId xmlns:a16="http://schemas.microsoft.com/office/drawing/2014/main" id="{E41851E1-38B7-4759-8D21-57FA5FC5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171961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2" name="Graphic 32">
            <a:extLst>
              <a:ext uri="{FF2B5EF4-FFF2-40B4-BE49-F238E27FC236}">
                <a16:creationId xmlns:a16="http://schemas.microsoft.com/office/drawing/2014/main" id="{8AB2A8AB-0259-427B-88E4-C3345236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78" y="16547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" name="Rectangle 322">
            <a:extLst>
              <a:ext uri="{FF2B5EF4-FFF2-40B4-BE49-F238E27FC236}">
                <a16:creationId xmlns:a16="http://schemas.microsoft.com/office/drawing/2014/main" id="{1219476A-78C0-464D-80AA-01D5C61A2AD1}"/>
              </a:ext>
            </a:extLst>
          </p:cNvPr>
          <p:cNvSpPr/>
          <p:nvPr/>
        </p:nvSpPr>
        <p:spPr>
          <a:xfrm>
            <a:off x="10559708" y="16043381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24" name="Graphic 323">
            <a:extLst>
              <a:ext uri="{FF2B5EF4-FFF2-40B4-BE49-F238E27FC236}">
                <a16:creationId xmlns:a16="http://schemas.microsoft.com/office/drawing/2014/main" id="{8E83A1A9-13BF-46D4-A76A-23BC17A99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59706" y="16045501"/>
            <a:ext cx="381000" cy="381000"/>
          </a:xfrm>
          <a:prstGeom prst="rect">
            <a:avLst/>
          </a:prstGeom>
        </p:spPr>
      </p:pic>
      <p:sp>
        <p:nvSpPr>
          <p:cNvPr id="325" name="TextBox 25">
            <a:extLst>
              <a:ext uri="{FF2B5EF4-FFF2-40B4-BE49-F238E27FC236}">
                <a16:creationId xmlns:a16="http://schemas.microsoft.com/office/drawing/2014/main" id="{21A55491-0BB6-43D4-B8DF-F224694A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259" y="1689919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26" name="TextBox 25">
            <a:extLst>
              <a:ext uri="{FF2B5EF4-FFF2-40B4-BE49-F238E27FC236}">
                <a16:creationId xmlns:a16="http://schemas.microsoft.com/office/drawing/2014/main" id="{6C106521-587F-4324-96DF-7754D9C2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049" y="16912530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F6DC84E-CA3B-42F5-A8CC-B94F06A6D138}"/>
              </a:ext>
            </a:extLst>
          </p:cNvPr>
          <p:cNvSpPr/>
          <p:nvPr/>
        </p:nvSpPr>
        <p:spPr>
          <a:xfrm>
            <a:off x="1260542" y="15455072"/>
            <a:ext cx="11716481" cy="270523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Amazon EKS TAP 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</a:rPr>
              <a:t>View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9BEE16F2-CAFB-4C2B-8972-796B3A6FF5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260002" y="15455071"/>
            <a:ext cx="381000" cy="381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C700A11D-C895-4EEA-89B9-DE0542E3E967}"/>
              </a:ext>
            </a:extLst>
          </p:cNvPr>
          <p:cNvSpPr/>
          <p:nvPr/>
        </p:nvSpPr>
        <p:spPr>
          <a:xfrm>
            <a:off x="1095375" y="1951883"/>
            <a:ext cx="12018708" cy="16440892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9B5C56B4-9969-4EE1-AE29-4F3ECE5FEA1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1092464" y="1957395"/>
            <a:ext cx="381000" cy="381000"/>
          </a:xfrm>
          <a:prstGeom prst="rect">
            <a:avLst/>
          </a:prstGeom>
        </p:spPr>
      </p:pic>
      <p:pic>
        <p:nvPicPr>
          <p:cNvPr id="166" name="Graphic 23">
            <a:extLst>
              <a:ext uri="{FF2B5EF4-FFF2-40B4-BE49-F238E27FC236}">
                <a16:creationId xmlns:a16="http://schemas.microsoft.com/office/drawing/2014/main" id="{5F6739F1-0D49-43C9-9E02-4D2B66F5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807" y="59135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9">
            <a:extLst>
              <a:ext uri="{FF2B5EF4-FFF2-40B4-BE49-F238E27FC236}">
                <a16:creationId xmlns:a16="http://schemas.microsoft.com/office/drawing/2014/main" id="{A24BA922-E850-4D99-91A2-404020A5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7371" y="67082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</p:spTree>
    <p:extLst>
      <p:ext uri="{BB962C8B-B14F-4D97-AF65-F5344CB8AC3E}">
        <p14:creationId xmlns:p14="http://schemas.microsoft.com/office/powerpoint/2010/main" val="13231460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7780</TotalTime>
  <Words>271</Words>
  <Application>Microsoft Office PowerPoint</Application>
  <PresentationFormat>Custom</PresentationFormat>
  <Paragraphs>128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1_Office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O'Neal, Anna</cp:lastModifiedBy>
  <cp:revision>68</cp:revision>
  <dcterms:created xsi:type="dcterms:W3CDTF">2022-06-15T18:14:33Z</dcterms:created>
  <dcterms:modified xsi:type="dcterms:W3CDTF">2023-02-07T16:27:06Z</dcterms:modified>
</cp:coreProperties>
</file>