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8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D9E9-F2FE-01FD-5FA8-AD706FC7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864AA-30FC-1F2B-8A69-C296E656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865D-C333-25A6-ED4A-EB00220F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BC3A-CCAD-53B8-96F0-CA1AD3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0CDC-70A4-2FC3-B653-B323F85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61A-EEC8-24B6-99E4-DD4DAEE4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41FA-9171-BC10-E5F1-57E6B15C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B44B-C759-4516-0320-AF0C8F10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82D3-9C23-4EA4-B582-FE9E75BE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A4EF-E181-CA41-A385-29ACBCB2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A28E9-FB9C-8786-36CC-3BE436566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68D9-A34A-5ECC-0C17-8ADFC98F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437A-BA2A-5086-A2D2-C1AB1376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9132-5997-D6B1-1249-6BC93459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1E69-57CE-E40D-E0CF-4272A1D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15F1-8926-B8E8-AE5C-AA3923EE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3E92-C728-8007-2B16-66AECBD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395B-A320-AE29-A38F-88F6F63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834E-0226-909B-AA4A-5CAC9DDC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EDAA-61AA-DDA8-4B4F-23B644B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62F6-D946-E4B5-5B5D-8980B335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4A64-4F42-73C5-4979-282C4E6E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21DE-C542-EEF5-C7C9-A83FBCCD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C5AD-10CC-BF22-E12D-672B6175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1661-EACF-8F0F-6316-7A496D48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A3B1-AD88-3755-C0C8-199B4DC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9D7F-BF3A-3EF9-DA98-4D6368B3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1CFE9-3512-11F4-B826-F6CF1CC4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7C9E-C275-447D-A814-3FFFD46F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D0C6A-EAD6-B704-0480-08426650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11DE5-5274-DD6A-A321-B4410AFC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9A49-24D9-60CB-B16D-78FF413F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E5E9-65CC-D610-69D7-A6211787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58353-4EC7-7769-F585-AE3F6EC6F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F4ACA-375A-014F-791F-E05E054B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F3BEA-0417-0E2D-CCD1-46894D204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D5040-9AD3-0D3C-771C-0FE58B6B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20B5-BA3C-3566-F116-687CFED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32F5F-31C6-2541-20FF-2F6971F7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9EDC-6D5D-16BD-FEB5-D5F13DF3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74BC9-6313-0D03-7986-CDCF3662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7C0BA-2AE2-256F-FB85-F7F3B19B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1F986-BB2C-D5EA-AEE8-42C5F16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A1F01-FCC9-7765-5656-4CE3D408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3770C-09EF-A367-7461-59597E75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564A-5025-70E4-3BA3-92BFA53C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CF45-E161-3309-FFFF-BBB1B413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E6AB-A640-6C2F-28F4-9509E6DA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1B64-745A-D7B6-6621-7569920A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932D-55B8-2815-05C6-55CD165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B8E0-DE9E-3D03-9034-E58B916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5A5C-AD6E-EF18-8D8F-A1CB535A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221D-63DA-ED55-DF65-C0DAA742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C0EE0-5B82-9819-CACD-F9236A864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EF8B7-2061-39DE-CD53-F77625741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46F0-F9AE-FC1F-57A6-91E2B7CB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4554-E6FE-4333-8B86-A1320584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B958-E22C-EC15-FB50-F3BAF97B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55571-CA90-59FB-19A5-D0A2E413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9E20B-952B-43E8-0D61-33A25819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2A26-1CEA-CB3C-623F-9EBD44FD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426-244D-3C48-9A88-C407996A391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6156-087F-D260-AE51-708B1606A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D8F6-8296-6E78-6C17-1865844C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8902-F7C6-EA49-AD9A-D5B82C53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8796C7-BEA8-576A-BCCD-6A02F713DB60}"/>
              </a:ext>
            </a:extLst>
          </p:cNvPr>
          <p:cNvSpPr/>
          <p:nvPr/>
        </p:nvSpPr>
        <p:spPr>
          <a:xfrm>
            <a:off x="3769245" y="1886583"/>
            <a:ext cx="1691005" cy="300605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FBE515-92D2-9634-7D79-DC6000D7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9880" y="1888173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453FE-7DAA-AC2C-96FD-5F0CA9EF586B}"/>
              </a:ext>
            </a:extLst>
          </p:cNvPr>
          <p:cNvSpPr/>
          <p:nvPr/>
        </p:nvSpPr>
        <p:spPr>
          <a:xfrm>
            <a:off x="6972820" y="1886584"/>
            <a:ext cx="1691005" cy="300605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DB886F-3630-8B57-4436-0D47172C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3455" y="1888173"/>
            <a:ext cx="381000" cy="381000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648EE7EE-DED8-5A24-F19A-D16774BC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010" y="313971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XQ Secure Gateway</a:t>
            </a:r>
          </a:p>
        </p:txBody>
      </p:sp>
      <p:pic>
        <p:nvPicPr>
          <p:cNvPr id="10" name="Graphic 42">
            <a:extLst>
              <a:ext uri="{FF2B5EF4-FFF2-40B4-BE49-F238E27FC236}">
                <a16:creationId xmlns:a16="http://schemas.microsoft.com/office/drawing/2014/main" id="{9A7EDB0D-BCA2-4E04-8B8C-AB8CD27B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06" y="27194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CE490174-0238-355E-5AAC-9C1E314A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871" y="3198202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7B290-3282-4F7B-6107-05B8502975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85706" y="2948026"/>
            <a:ext cx="1210707" cy="95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FF075-045C-4217-7475-2302D5EE8284}"/>
              </a:ext>
            </a:extLst>
          </p:cNvPr>
          <p:cNvSpPr/>
          <p:nvPr/>
        </p:nvSpPr>
        <p:spPr>
          <a:xfrm>
            <a:off x="3518439" y="2265976"/>
            <a:ext cx="5427961" cy="244954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ED8FC-D678-FF77-CA7C-5988A2D4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010" y="4453913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17" name="Graphic 22">
            <a:extLst>
              <a:ext uri="{FF2B5EF4-FFF2-40B4-BE49-F238E27FC236}">
                <a16:creationId xmlns:a16="http://schemas.microsoft.com/office/drawing/2014/main" id="{416CCBC6-38C4-454A-8431-1C03592F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339" y="39633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C965C0-3EEC-67AB-6920-11E163AB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55" y="4435897"/>
            <a:ext cx="1100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SFTP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74B723BD-2112-1A4C-7BB3-5CFF4774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84" y="39453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2D7F3-5F55-BC94-B064-EFA4F21096D3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4602939" y="3570604"/>
            <a:ext cx="2855" cy="3927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8">
            <a:extLst>
              <a:ext uri="{FF2B5EF4-FFF2-40B4-BE49-F238E27FC236}">
                <a16:creationId xmlns:a16="http://schemas.microsoft.com/office/drawing/2014/main" id="{92551A52-D869-9CBB-F6F1-1B048DBF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03" y="2043768"/>
            <a:ext cx="442212" cy="44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EA4B208F-EFCF-A3BB-5069-D9CACFAC1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179" y="2485980"/>
            <a:ext cx="1556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Transfer Family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4AED4662-7359-FE0F-8623-A3A3D4F7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475" y="3239484"/>
            <a:ext cx="442212" cy="44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FECA0C3A-927F-2521-CC3A-E4513CF49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711" y="3670363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88A63-BD10-6B9E-599C-140BB4759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523" y="4222283"/>
            <a:ext cx="1290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143358EA-7AB1-9BF7-42D8-BEF482B4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98" y="3755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2BECDD-FC4F-21DC-3249-75E287F304B6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4831539" y="3984158"/>
            <a:ext cx="1194359" cy="2078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335BAE-D100-C3E7-1879-67DB04B2531F}"/>
              </a:ext>
            </a:extLst>
          </p:cNvPr>
          <p:cNvSpPr/>
          <p:nvPr/>
        </p:nvSpPr>
        <p:spPr>
          <a:xfrm>
            <a:off x="3642906" y="1266580"/>
            <a:ext cx="1950731" cy="394602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8B52C9-3548-53AB-C043-DE8ACD4C6065}"/>
              </a:ext>
            </a:extLst>
          </p:cNvPr>
          <p:cNvSpPr/>
          <p:nvPr/>
        </p:nvSpPr>
        <p:spPr>
          <a:xfrm>
            <a:off x="6852259" y="1266580"/>
            <a:ext cx="1950731" cy="394602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416E74-AE94-A186-552E-BCC59E4EC374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flipH="1" flipV="1">
            <a:off x="6483098" y="3984158"/>
            <a:ext cx="1197686" cy="1898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F511EC5-406D-1D4D-3D81-211A5AF7E7A1}"/>
              </a:ext>
            </a:extLst>
          </p:cNvPr>
          <p:cNvSpPr/>
          <p:nvPr/>
        </p:nvSpPr>
        <p:spPr>
          <a:xfrm>
            <a:off x="2500994" y="1645394"/>
            <a:ext cx="7515118" cy="34253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E63F127-B619-2716-CD7A-904FE2D595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0995" y="1646982"/>
            <a:ext cx="381000" cy="381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B7C1D8-C6E2-BDC9-CFF6-BAC4B0D55DB1}"/>
              </a:ext>
            </a:extLst>
          </p:cNvPr>
          <p:cNvSpPr/>
          <p:nvPr/>
        </p:nvSpPr>
        <p:spPr>
          <a:xfrm>
            <a:off x="1654701" y="1051510"/>
            <a:ext cx="8772500" cy="4539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7CD7B33F-BFE8-B56E-93AD-30AED13DC6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54701" y="1051510"/>
            <a:ext cx="381000" cy="381000"/>
          </a:xfrm>
          <a:prstGeom prst="rect">
            <a:avLst/>
          </a:prstGeom>
        </p:spPr>
      </p:pic>
      <p:pic>
        <p:nvPicPr>
          <p:cNvPr id="40" name="Graphic 60">
            <a:extLst>
              <a:ext uri="{FF2B5EF4-FFF2-40B4-BE49-F238E27FC236}">
                <a16:creationId xmlns:a16="http://schemas.microsoft.com/office/drawing/2014/main" id="{57E15CBE-0B02-E07C-EC9E-34D62442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57" y="2724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88DB0F5-7076-ABD5-4359-A8A8CD019B2F}"/>
              </a:ext>
            </a:extLst>
          </p:cNvPr>
          <p:cNvSpPr/>
          <p:nvPr/>
        </p:nvSpPr>
        <p:spPr>
          <a:xfrm>
            <a:off x="4048010" y="2684041"/>
            <a:ext cx="433470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AD27027-DD4A-BA40-ECB3-B5F3D4CFE1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0759" y="268562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4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2022-05-27T00:58:02Z</dcterms:created>
  <dcterms:modified xsi:type="dcterms:W3CDTF">2022-10-20T19:53:59Z</dcterms:modified>
</cp:coreProperties>
</file>