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48"/>
    <p:restoredTop sz="96327"/>
  </p:normalViewPr>
  <p:slideViewPr>
    <p:cSldViewPr snapToGrid="0" snapToObjects="1">
      <p:cViewPr varScale="1">
        <p:scale>
          <a:sx n="83" d="100"/>
          <a:sy n="83" d="100"/>
        </p:scale>
        <p:origin x="102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D9E9-F2FE-01FD-5FA8-AD706FC79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864AA-30FC-1F2B-8A69-C296E6564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9865D-C333-25A6-ED4A-EB00220FB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6426-244D-3C48-9A88-C407996A391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6BC3A-CCAD-53B8-96F0-CA1AD357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10CDC-70A4-2FC3-B653-B323F850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902-F7C6-EA49-AD9A-D5B82C53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8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461A-EEC8-24B6-99E4-DD4DAEE4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941FA-9171-BC10-E5F1-57E6B15CD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6B44B-C759-4516-0320-AF0C8F10E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6426-244D-3C48-9A88-C407996A391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B82D3-9C23-4EA4-B582-FE9E75BEC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BA4EF-E181-CA41-A385-29ACBCB25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902-F7C6-EA49-AD9A-D5B82C53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A28E9-FB9C-8786-36CC-3BE436566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468D9-A34A-5ECC-0C17-8ADFC98F5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2437A-BA2A-5086-A2D2-C1AB1376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6426-244D-3C48-9A88-C407996A391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A9132-5997-D6B1-1249-6BC934597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21E69-57CE-E40D-E0CF-4272A1D1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902-F7C6-EA49-AD9A-D5B82C53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8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15F1-8926-B8E8-AE5C-AA3923EE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03E92-C728-8007-2B16-66AECBDFB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395B-A320-AE29-A38F-88F6F630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6426-244D-3C48-9A88-C407996A391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B834E-0226-909B-AA4A-5CAC9DDC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7EDAA-61AA-DDA8-4B4F-23B644B4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902-F7C6-EA49-AD9A-D5B82C53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1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62F6-D946-E4B5-5B5D-8980B3351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04A64-4F42-73C5-4979-282C4E6E9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321DE-C542-EEF5-C7C9-A83FBCCD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6426-244D-3C48-9A88-C407996A391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CC5AD-10CC-BF22-E12D-672B6175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91661-EACF-8F0F-6316-7A496D48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902-F7C6-EA49-AD9A-D5B82C53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9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A3B1-AD88-3755-C0C8-199B4DCF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29D7F-BF3A-3EF9-DA98-4D6368B36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1CFE9-3512-11F4-B826-F6CF1CC4E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87C9E-C275-447D-A814-3FFFD46F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6426-244D-3C48-9A88-C407996A391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D0C6A-EAD6-B704-0480-08426650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11DE5-5274-DD6A-A321-B4410AFC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902-F7C6-EA49-AD9A-D5B82C53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3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9A49-24D9-60CB-B16D-78FF413FD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FE5E9-65CC-D610-69D7-A62117873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58353-4EC7-7769-F585-AE3F6EC6F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CF4ACA-375A-014F-791F-E05E054B0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DF3BEA-0417-0E2D-CCD1-46894D204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1D5040-9AD3-0D3C-771C-0FE58B6B3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6426-244D-3C48-9A88-C407996A391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5920B5-BA3C-3566-F116-687CFED3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132F5F-31C6-2541-20FF-2F6971F7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902-F7C6-EA49-AD9A-D5B82C53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4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9EDC-6D5D-16BD-FEB5-D5F13DF3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274BC9-6313-0D03-7986-CDCF36624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6426-244D-3C48-9A88-C407996A391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7C0BA-2AE2-256F-FB85-F7F3B19B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1F986-BB2C-D5EA-AEE8-42C5F16A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902-F7C6-EA49-AD9A-D5B82C53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1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A1F01-FCC9-7765-5656-4CE3D408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6426-244D-3C48-9A88-C407996A391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F3770C-09EF-A367-7461-59597E75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B564A-5025-70E4-3BA3-92BFA53C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902-F7C6-EA49-AD9A-D5B82C53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9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CF45-E161-3309-FFFF-BBB1B4132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9E6AB-A640-6C2F-28F4-9509E6DA2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41B64-745A-D7B6-6621-7569920A6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9932D-55B8-2815-05C6-55CD165A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6426-244D-3C48-9A88-C407996A391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DB8E0-DE9E-3D03-9034-E58B916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85A5C-AD6E-EF18-8D8F-A1CB535A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902-F7C6-EA49-AD9A-D5B82C53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8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D221D-63DA-ED55-DF65-C0DAA7429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FC0EE0-5B82-9819-CACD-F9236A864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EF8B7-2061-39DE-CD53-F77625741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646F0-F9AE-FC1F-57A6-91E2B7CB4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6426-244D-3C48-9A88-C407996A391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24554-E6FE-4333-8B86-A1320584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CB958-E22C-EC15-FB50-F3BAF97B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902-F7C6-EA49-AD9A-D5B82C53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8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55571-CA90-59FB-19A5-D0A2E413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9E20B-952B-43E8-0D61-33A25819F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02A26-1CEA-CB3C-623F-9EBD44FD1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6426-244D-3C48-9A88-C407996A391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96156-087F-D260-AE51-708B1606A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ED8F6-8296-6E78-6C17-1865844C3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48902-F7C6-EA49-AD9A-D5B82C53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8796C7-BEA8-576A-BCCD-6A02F713DB60}"/>
              </a:ext>
            </a:extLst>
          </p:cNvPr>
          <p:cNvSpPr/>
          <p:nvPr/>
        </p:nvSpPr>
        <p:spPr>
          <a:xfrm>
            <a:off x="2992895" y="2019933"/>
            <a:ext cx="1691005" cy="304977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8FBE515-92D2-9634-7D79-DC6000D7B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3530" y="2021523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453FE-7DAA-AC2C-96FD-5F0CA9EF586B}"/>
              </a:ext>
            </a:extLst>
          </p:cNvPr>
          <p:cNvSpPr/>
          <p:nvPr/>
        </p:nvSpPr>
        <p:spPr>
          <a:xfrm>
            <a:off x="6358520" y="2019933"/>
            <a:ext cx="1691005" cy="304977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CDB886F-3630-8B57-4436-0D47172C4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9155" y="2021523"/>
            <a:ext cx="381000" cy="381000"/>
          </a:xfrm>
          <a:prstGeom prst="rect">
            <a:avLst/>
          </a:prstGeom>
        </p:spPr>
      </p:pic>
      <p:sp>
        <p:nvSpPr>
          <p:cNvPr id="9" name="TextBox 16">
            <a:extLst>
              <a:ext uri="{FF2B5EF4-FFF2-40B4-BE49-F238E27FC236}">
                <a16:creationId xmlns:a16="http://schemas.microsoft.com/office/drawing/2014/main" id="{648EE7EE-DED8-5A24-F19A-D16774BC3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660" y="3377242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XQ Gateway</a:t>
            </a:r>
          </a:p>
        </p:txBody>
      </p:sp>
      <p:pic>
        <p:nvPicPr>
          <p:cNvPr id="10" name="Graphic 42">
            <a:extLst>
              <a:ext uri="{FF2B5EF4-FFF2-40B4-BE49-F238E27FC236}">
                <a16:creationId xmlns:a16="http://schemas.microsoft.com/office/drawing/2014/main" id="{9A7EDB0D-BCA2-4E04-8B8C-AB8CD27B9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181" y="29569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6">
            <a:extLst>
              <a:ext uri="{FF2B5EF4-FFF2-40B4-BE49-F238E27FC236}">
                <a16:creationId xmlns:a16="http://schemas.microsoft.com/office/drawing/2014/main" id="{CE490174-0238-355E-5AAC-9C1E314A0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7546" y="3435727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IP address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F7B290-3282-4F7B-6107-05B85029757B}"/>
              </a:ext>
            </a:extLst>
          </p:cNvPr>
          <p:cNvCxnSpPr>
            <a:cxnSpLocks/>
            <a:stCxn id="10" idx="3"/>
            <a:endCxn id="40" idx="1"/>
          </p:cNvCxnSpPr>
          <p:nvPr/>
        </p:nvCxnSpPr>
        <p:spPr>
          <a:xfrm>
            <a:off x="2490381" y="3185551"/>
            <a:ext cx="1103126" cy="477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D7FF075-045C-4217-7475-2302D5EE8284}"/>
              </a:ext>
            </a:extLst>
          </p:cNvPr>
          <p:cNvSpPr/>
          <p:nvPr/>
        </p:nvSpPr>
        <p:spPr>
          <a:xfrm>
            <a:off x="2705100" y="2493334"/>
            <a:ext cx="5617097" cy="23555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FED8FC-D678-FF77-CA7C-5988A2D47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660" y="4506238"/>
            <a:ext cx="110089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SFTP</a:t>
            </a:r>
          </a:p>
        </p:txBody>
      </p:sp>
      <p:pic>
        <p:nvPicPr>
          <p:cNvPr id="17" name="Graphic 22">
            <a:extLst>
              <a:ext uri="{FF2B5EF4-FFF2-40B4-BE49-F238E27FC236}">
                <a16:creationId xmlns:a16="http://schemas.microsoft.com/office/drawing/2014/main" id="{416CCBC6-38C4-454A-8431-1C03592FF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989" y="40157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1C965C0-3EEC-67AB-6920-11E163AB3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0155" y="4488222"/>
            <a:ext cx="110089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SFTP</a:t>
            </a:r>
          </a:p>
        </p:txBody>
      </p:sp>
      <p:pic>
        <p:nvPicPr>
          <p:cNvPr id="19" name="Graphic 22">
            <a:extLst>
              <a:ext uri="{FF2B5EF4-FFF2-40B4-BE49-F238E27FC236}">
                <a16:creationId xmlns:a16="http://schemas.microsoft.com/office/drawing/2014/main" id="{74B723BD-2112-1A4C-7BB3-5CFF47743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484" y="39976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52D7F3-5F55-BC94-B064-EFA4F21096D3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 flipH="1">
            <a:off x="3826589" y="3638852"/>
            <a:ext cx="2855" cy="3768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288A63-BD10-6B9E-599C-140BB4759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198" y="4474633"/>
            <a:ext cx="12906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</a:t>
            </a:r>
          </a:p>
        </p:txBody>
      </p:sp>
      <p:pic>
        <p:nvPicPr>
          <p:cNvPr id="31" name="Graphic 31">
            <a:extLst>
              <a:ext uri="{FF2B5EF4-FFF2-40B4-BE49-F238E27FC236}">
                <a16:creationId xmlns:a16="http://schemas.microsoft.com/office/drawing/2014/main" id="{143358EA-7AB1-9BF7-42D8-BEF482B47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573" y="400790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F2BECDD-FC4F-21DC-3249-75E287F304B6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4055189" y="4236508"/>
            <a:ext cx="1252234" cy="779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F335BAE-D100-C3E7-1879-67DB04B2531F}"/>
              </a:ext>
            </a:extLst>
          </p:cNvPr>
          <p:cNvSpPr/>
          <p:nvPr/>
        </p:nvSpPr>
        <p:spPr>
          <a:xfrm>
            <a:off x="2866556" y="1434655"/>
            <a:ext cx="1950731" cy="394602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88B52C9-3548-53AB-C043-DE8ACD4C6065}"/>
              </a:ext>
            </a:extLst>
          </p:cNvPr>
          <p:cNvSpPr/>
          <p:nvPr/>
        </p:nvSpPr>
        <p:spPr>
          <a:xfrm>
            <a:off x="6237959" y="1434655"/>
            <a:ext cx="1950731" cy="394602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1416E74-AE94-A186-552E-BCC59E4EC374}"/>
              </a:ext>
            </a:extLst>
          </p:cNvPr>
          <p:cNvCxnSpPr>
            <a:cxnSpLocks/>
            <a:stCxn id="19" idx="1"/>
            <a:endCxn id="31" idx="3"/>
          </p:cNvCxnSpPr>
          <p:nvPr/>
        </p:nvCxnSpPr>
        <p:spPr>
          <a:xfrm flipH="1">
            <a:off x="5787773" y="4226284"/>
            <a:ext cx="1278711" cy="1022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F511EC5-406D-1D4D-3D81-211A5AF7E7A1}"/>
              </a:ext>
            </a:extLst>
          </p:cNvPr>
          <p:cNvSpPr/>
          <p:nvPr/>
        </p:nvSpPr>
        <p:spPr>
          <a:xfrm>
            <a:off x="1805669" y="1778744"/>
            <a:ext cx="6748022" cy="342537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AE63F127-B619-2716-CD7A-904FE2D595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05670" y="1780332"/>
            <a:ext cx="381000" cy="381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1B7C1D8-C6E2-BDC9-CFF6-BAC4B0D55DB1}"/>
              </a:ext>
            </a:extLst>
          </p:cNvPr>
          <p:cNvSpPr/>
          <p:nvPr/>
        </p:nvSpPr>
        <p:spPr>
          <a:xfrm>
            <a:off x="1654702" y="1051510"/>
            <a:ext cx="7061036" cy="4539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7CD7B33F-BFE8-B56E-93AD-30AED13DC6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654701" y="1051510"/>
            <a:ext cx="381000" cy="381000"/>
          </a:xfrm>
          <a:prstGeom prst="rect">
            <a:avLst/>
          </a:prstGeom>
        </p:spPr>
      </p:pic>
      <p:pic>
        <p:nvPicPr>
          <p:cNvPr id="40" name="Graphic 60">
            <a:extLst>
              <a:ext uri="{FF2B5EF4-FFF2-40B4-BE49-F238E27FC236}">
                <a16:creationId xmlns:a16="http://schemas.microsoft.com/office/drawing/2014/main" id="{57E15CBE-0B02-E07C-EC9E-34D624423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507" y="29617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088DB0F5-7076-ABD5-4359-A8A8CD019B2F}"/>
              </a:ext>
            </a:extLst>
          </p:cNvPr>
          <p:cNvSpPr/>
          <p:nvPr/>
        </p:nvSpPr>
        <p:spPr>
          <a:xfrm>
            <a:off x="3352685" y="2886841"/>
            <a:ext cx="433470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1AD27027-DD4A-BA40-ECB3-B5F3D4CFE1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45434" y="2886841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43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Marcia Johnston</cp:lastModifiedBy>
  <cp:revision>6</cp:revision>
  <dcterms:created xsi:type="dcterms:W3CDTF">2022-05-27T00:58:02Z</dcterms:created>
  <dcterms:modified xsi:type="dcterms:W3CDTF">2022-10-28T18:43:13Z</dcterms:modified>
</cp:coreProperties>
</file>