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7"/>
    <p:restoredTop sz="94630"/>
  </p:normalViewPr>
  <p:slideViewPr>
    <p:cSldViewPr snapToGrid="0" snapToObjects="1">
      <p:cViewPr>
        <p:scale>
          <a:sx n="125" d="100"/>
          <a:sy n="125" d="100"/>
        </p:scale>
        <p:origin x="1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EF73-B1EC-3B4C-AC6D-5CE88447C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57D2F-D995-2C46-8F2D-EC5BD9944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7B13-40F5-C843-8D08-FB2937BA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FB32-DF82-ED4D-954B-057846D4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BD49-C1FB-104F-90BA-504E3158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9A99-8050-454B-AC8C-C3AAFCA3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5AF22-104B-1C4A-A7F6-81284C72C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F195D-A6E1-A341-AB62-74F95BA2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B29DE-C141-324E-A47D-D6DF6459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1EEF6-2787-D64F-A7D0-9100B4B9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1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64B52-5C2E-E84F-BAD5-431927208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C9A3D-3220-D846-8953-10920A262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CCB0-C3EC-C44C-9FC4-781C071C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58395-C6E2-424F-9538-53F93541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25E4-9776-EE49-9284-19056162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BA8B-589B-9B48-A5B9-F825F896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52AE-6071-E946-9D82-36DA629F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6462-583E-D943-A5D9-A46357E7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A1685-9581-124C-8986-6C0C5B58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69D14-3049-DA49-97A1-307F9901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9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5BEF-58A9-A34E-A6EB-EA508E42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D3751-F67F-B744-9F14-3EFB8B92E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16B78-0062-F445-B60D-65CA391E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AF2D-0E5F-E748-B644-E737F2DC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4F9F-F74B-F343-BC09-78881579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E7C1-7797-EC46-9386-F2533CE5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9111-6CAE-8143-B5DE-A384AD24E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E1432-AA22-3041-8217-86A50BCC6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A1A48-3FE3-F04C-A17E-D1BFBF25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D916A-427B-8348-A318-95E60C31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21E52-8295-2749-81C1-E74B4767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0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0315-CFB9-1642-99DF-7C802E6E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E560-6FBA-A342-8D6D-71931C12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CD647-B82D-6B4D-A08E-653FE599F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EC2F2-2F2D-CC45-AF36-73BE88DFB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4D54D-6350-F04E-829B-56700A473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85E30-1A1D-0A47-9B5D-E4384A2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DB9E5-E45E-A747-A1C5-317A495C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52FED-EA9E-8E48-83CD-2F24971E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2528-1C97-9F48-85A1-0F441F59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3141B-CEE5-F241-ABD2-112A6DF8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39994-5593-D44E-A883-857DDBCA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B6667-FFDD-D144-93C1-9888AA25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5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F30C2-8F53-2544-B2BF-42CAB741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8569E-17E4-2D43-9FF9-F46BFCC9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EABC9-C2E4-4741-BEBB-9F865017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ED96-09DD-1C40-B5AA-AB782CAB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8CD0-B84D-ED4D-9B8C-FE870084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7711A-FB85-9744-A44E-C34C518A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16A16-D522-904A-8FC2-A36819F9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1C626-67EA-FA4E-9C5B-94FFA4A1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DEF14-A975-C740-B5DA-88E6F174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7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1AB1-BA96-A64A-BA13-2C8E0DBC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D59D3-E10B-AE46-B689-5CFDEA678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4E6F9-F739-5845-9ED1-01F9A5A97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0124E-A0B9-B947-8969-5780EAA9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496CE-9BCA-C149-9BD1-AD0E1FB4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9DC3E-85EB-914A-BD0B-CC12303F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5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FEC28-FAFC-5A4B-9EF0-F84A3B71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1522-8477-D142-A24A-3DB50679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6023-B730-FD47-A111-DB85563EF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ADC8-555B-EC4F-9EB9-AC71AA6934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01F1-85EB-174A-9255-AADD08109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5847-1E10-A84C-8CBD-F6A07CAD7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6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92E826-8657-D84B-AAC6-427B176E63CB}"/>
              </a:ext>
            </a:extLst>
          </p:cNvPr>
          <p:cNvSpPr/>
          <p:nvPr/>
        </p:nvSpPr>
        <p:spPr>
          <a:xfrm>
            <a:off x="659616" y="2207740"/>
            <a:ext cx="5754631" cy="38141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EBD9481-F852-A54E-837A-A0B84EC68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615" y="2209511"/>
            <a:ext cx="330200" cy="330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8E21EC-38F5-D848-901E-DB580C44C8E2}"/>
              </a:ext>
            </a:extLst>
          </p:cNvPr>
          <p:cNvSpPr/>
          <p:nvPr/>
        </p:nvSpPr>
        <p:spPr>
          <a:xfrm>
            <a:off x="1243760" y="2972518"/>
            <a:ext cx="4710782" cy="284339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45B1B-8693-5B41-8D52-69B92861603E}"/>
              </a:ext>
            </a:extLst>
          </p:cNvPr>
          <p:cNvSpPr/>
          <p:nvPr/>
        </p:nvSpPr>
        <p:spPr>
          <a:xfrm>
            <a:off x="835274" y="3350161"/>
            <a:ext cx="5390714" cy="226428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F68921-A62A-D946-A0A7-875C11C40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403" y="3350160"/>
            <a:ext cx="330200" cy="33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611B2A-F4F9-814A-8E7F-FF6CDB60B5E6}"/>
              </a:ext>
            </a:extLst>
          </p:cNvPr>
          <p:cNvSpPr txBox="1"/>
          <p:nvPr/>
        </p:nvSpPr>
        <p:spPr>
          <a:xfrm>
            <a:off x="659615" y="112473"/>
            <a:ext cx="698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Medium &amp; Large-Scale Deployments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C11546-9B5D-034E-BB89-A441CABB66AB}"/>
              </a:ext>
            </a:extLst>
          </p:cNvPr>
          <p:cNvSpPr txBox="1"/>
          <p:nvPr/>
        </p:nvSpPr>
        <p:spPr>
          <a:xfrm>
            <a:off x="3176085" y="1555742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CFN </a:t>
            </a:r>
          </a:p>
          <a:p>
            <a:r>
              <a:rPr lang="en-US" sz="1400" dirty="0"/>
              <a:t>Template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DF928021-53B6-D849-A3F6-E007EB4D9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9603" y="2364389"/>
            <a:ext cx="469900" cy="469900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E214F8E2-B84E-0948-972F-E726D1857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781" y="1582402"/>
            <a:ext cx="469900" cy="4699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DC16E86F-D43E-EA47-B483-FC0B75332187}"/>
              </a:ext>
            </a:extLst>
          </p:cNvPr>
          <p:cNvSpPr txBox="1"/>
          <p:nvPr/>
        </p:nvSpPr>
        <p:spPr>
          <a:xfrm>
            <a:off x="2518735" y="2340918"/>
            <a:ext cx="236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CFN Stack To Launch Remote Desktop with Vivado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9100FA52-D91B-5041-BE63-8C3483A1D329}"/>
              </a:ext>
            </a:extLst>
          </p:cNvPr>
          <p:cNvCxnSpPr>
            <a:cxnSpLocks/>
            <a:stCxn id="98" idx="1"/>
            <a:endCxn id="97" idx="0"/>
          </p:cNvCxnSpPr>
          <p:nvPr/>
        </p:nvCxnSpPr>
        <p:spPr>
          <a:xfrm rot="10800000" flipV="1">
            <a:off x="2304553" y="1817351"/>
            <a:ext cx="468228" cy="547037"/>
          </a:xfrm>
          <a:prstGeom prst="bentConnector2">
            <a:avLst/>
          </a:prstGeom>
          <a:ln w="12700">
            <a:solidFill>
              <a:srgbClr val="C0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81">
            <a:extLst>
              <a:ext uri="{FF2B5EF4-FFF2-40B4-BE49-F238E27FC236}">
                <a16:creationId xmlns:a16="http://schemas.microsoft.com/office/drawing/2014/main" id="{842BFEB1-314E-7F43-9DEF-A7EF7F38B1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6673" y="3874449"/>
            <a:ext cx="330200" cy="3302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4998B2A-65A8-0242-AD26-397C78DBA9B1}"/>
              </a:ext>
            </a:extLst>
          </p:cNvPr>
          <p:cNvSpPr/>
          <p:nvPr/>
        </p:nvSpPr>
        <p:spPr>
          <a:xfrm>
            <a:off x="2566673" y="3874449"/>
            <a:ext cx="2870593" cy="154457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Remote Desktop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1FE6D0-C784-1F4F-85E3-D8C61FBDE5DC}"/>
              </a:ext>
            </a:extLst>
          </p:cNvPr>
          <p:cNvSpPr txBox="1"/>
          <p:nvPr/>
        </p:nvSpPr>
        <p:spPr>
          <a:xfrm>
            <a:off x="3030249" y="4209203"/>
            <a:ext cx="17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Xilinx Vivado Design Suite and NICE DCV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F382430-4B9C-2548-9F11-1F97DF4FCF1C}"/>
              </a:ext>
            </a:extLst>
          </p:cNvPr>
          <p:cNvCxnSpPr>
            <a:cxnSpLocks/>
            <a:stCxn id="97" idx="2"/>
            <a:endCxn id="83" idx="1"/>
          </p:cNvCxnSpPr>
          <p:nvPr/>
        </p:nvCxnSpPr>
        <p:spPr>
          <a:xfrm rot="16200000" flipH="1">
            <a:off x="1529390" y="3609452"/>
            <a:ext cx="1812447" cy="262120"/>
          </a:xfrm>
          <a:prstGeom prst="bentConnector2">
            <a:avLst/>
          </a:prstGeom>
          <a:ln w="12700">
            <a:solidFill>
              <a:srgbClr val="C0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D9608912-DBFC-B64D-A09E-E5D662334C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95822" y="1587993"/>
            <a:ext cx="458719" cy="45871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C3553C-A42F-E84D-B9FC-4C6C38D8012B}"/>
              </a:ext>
            </a:extLst>
          </p:cNvPr>
          <p:cNvSpPr txBox="1"/>
          <p:nvPr/>
        </p:nvSpPr>
        <p:spPr>
          <a:xfrm>
            <a:off x="3910785" y="1555742"/>
            <a:ext cx="156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232F3E"/>
                </a:solidFill>
              </a:rPr>
              <a:t>AWS </a:t>
            </a:r>
          </a:p>
          <a:p>
            <a:pPr algn="r"/>
            <a:r>
              <a:rPr lang="en-US" sz="1400" dirty="0">
                <a:solidFill>
                  <a:srgbClr val="232F3E"/>
                </a:solidFill>
              </a:rPr>
              <a:t>Marketplace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0E0D71-D04A-114B-8FAA-54C2428518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31773" y="4911551"/>
            <a:ext cx="967645" cy="268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0324D5-2F69-7447-99E0-F494B5DB2B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45389" y="4713650"/>
            <a:ext cx="1459230" cy="475271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6D128B3-4599-E742-8425-CF357E2986B1}"/>
              </a:ext>
            </a:extLst>
          </p:cNvPr>
          <p:cNvCxnSpPr>
            <a:cxnSpLocks/>
            <a:stCxn id="35" idx="2"/>
            <a:endCxn id="83" idx="3"/>
          </p:cNvCxnSpPr>
          <p:nvPr/>
        </p:nvCxnSpPr>
        <p:spPr>
          <a:xfrm rot="5400000">
            <a:off x="4281212" y="3202766"/>
            <a:ext cx="2600024" cy="287916"/>
          </a:xfrm>
          <a:prstGeom prst="bentConnector2">
            <a:avLst/>
          </a:prstGeom>
          <a:ln w="12700">
            <a:solidFill>
              <a:srgbClr val="C0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8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F8E14E-2EA6-E14C-9E93-04A86C7B025D}"/>
              </a:ext>
            </a:extLst>
          </p:cNvPr>
          <p:cNvSpPr/>
          <p:nvPr/>
        </p:nvSpPr>
        <p:spPr>
          <a:xfrm>
            <a:off x="683381" y="583456"/>
            <a:ext cx="9355768" cy="4720063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Fabrication Facility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6C5A3DB-C265-9343-BB60-F9E82B4CC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381" y="583457"/>
            <a:ext cx="330200" cy="33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106B9C-CF80-E943-A472-AF6275EA3E86}"/>
              </a:ext>
            </a:extLst>
          </p:cNvPr>
          <p:cNvSpPr txBox="1"/>
          <p:nvPr/>
        </p:nvSpPr>
        <p:spPr>
          <a:xfrm>
            <a:off x="7366662" y="243022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Greengrass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D0FA68-95B0-D64B-A384-B9624E48C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2014" y="1666337"/>
            <a:ext cx="711200" cy="711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CA12DCE-073C-544E-B62A-9C4899344E41}"/>
              </a:ext>
            </a:extLst>
          </p:cNvPr>
          <p:cNvGrpSpPr/>
          <p:nvPr/>
        </p:nvGrpSpPr>
        <p:grpSpPr>
          <a:xfrm>
            <a:off x="7923271" y="2880243"/>
            <a:ext cx="1188686" cy="2012535"/>
            <a:chOff x="3545287" y="2607483"/>
            <a:chExt cx="1188686" cy="156822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AAEB910-9B6D-C043-9DB7-3864B9B6C28A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4139630" y="2607483"/>
              <a:ext cx="0" cy="1568221"/>
            </a:xfrm>
            <a:prstGeom prst="straightConnector1">
              <a:avLst/>
            </a:prstGeom>
            <a:ln w="25400">
              <a:solidFill>
                <a:srgbClr val="3F862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F6546D-578D-9646-BE52-789ADB18037E}"/>
                </a:ext>
              </a:extLst>
            </p:cNvPr>
            <p:cNvSpPr txBox="1"/>
            <p:nvPr/>
          </p:nvSpPr>
          <p:spPr>
            <a:xfrm>
              <a:off x="3545287" y="2877962"/>
              <a:ext cx="1188686" cy="503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Real Time Inference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388659C-1872-8C47-A41C-EFA1B58C94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37000"/>
                    </a14:imgEffect>
                  </a14:imgLayer>
                </a14:imgProps>
              </a:ext>
            </a:extLst>
          </a:blip>
          <a:srcRect l="17900" t="6431" r="18243" b="9094"/>
          <a:stretch/>
        </p:blipFill>
        <p:spPr>
          <a:xfrm rot="11601367">
            <a:off x="939832" y="1105219"/>
            <a:ext cx="1857067" cy="184250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453A9BC-5124-5C4A-8444-43E5FF22B844}"/>
              </a:ext>
            </a:extLst>
          </p:cNvPr>
          <p:cNvGrpSpPr/>
          <p:nvPr/>
        </p:nvGrpSpPr>
        <p:grpSpPr>
          <a:xfrm rot="19601452">
            <a:off x="2369435" y="1614652"/>
            <a:ext cx="789139" cy="1310506"/>
            <a:chOff x="2091847" y="1728592"/>
            <a:chExt cx="789139" cy="131050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ADF4B3-1B7E-5546-BAA9-75D4FE079EF7}"/>
                </a:ext>
              </a:extLst>
            </p:cNvPr>
            <p:cNvSpPr/>
            <p:nvPr/>
          </p:nvSpPr>
          <p:spPr>
            <a:xfrm>
              <a:off x="2091847" y="1728592"/>
              <a:ext cx="789139" cy="789139"/>
            </a:xfrm>
            <a:prstGeom prst="ellipse">
              <a:avLst/>
            </a:prstGeom>
            <a:blipFill dpi="0" rotWithShape="0">
              <a:blip r:embed="rId7">
                <a:alphaModFix amt="92000"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harpenSoften amoun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400000" t="-400000" r="-400000" b="-400000"/>
              </a:stretch>
            </a:blipFill>
            <a:ln w="920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102382C-D6F6-0043-83A0-B8F37C7AAE28}"/>
                </a:ext>
              </a:extLst>
            </p:cNvPr>
            <p:cNvCxnSpPr>
              <a:cxnSpLocks/>
            </p:cNvCxnSpPr>
            <p:nvPr/>
          </p:nvCxnSpPr>
          <p:spPr>
            <a:xfrm rot="1998548">
              <a:off x="2330449" y="2564389"/>
              <a:ext cx="311934" cy="474709"/>
            </a:xfrm>
            <a:prstGeom prst="line">
              <a:avLst/>
            </a:prstGeom>
            <a:ln w="92075" cap="rnd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4E4F45-573A-534C-AEF1-C98D5CCB0DCF}"/>
              </a:ext>
            </a:extLst>
          </p:cNvPr>
          <p:cNvSpPr txBox="1"/>
          <p:nvPr/>
        </p:nvSpPr>
        <p:spPr>
          <a:xfrm>
            <a:off x="1100015" y="3017839"/>
            <a:ext cx="176356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Inspection and Probe Station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CD6215-7A9B-9E47-A8A8-61A8F4305439}"/>
              </a:ext>
            </a:extLst>
          </p:cNvPr>
          <p:cNvCxnSpPr>
            <a:cxnSpLocks/>
          </p:cNvCxnSpPr>
          <p:nvPr/>
        </p:nvCxnSpPr>
        <p:spPr>
          <a:xfrm>
            <a:off x="3312011" y="2023542"/>
            <a:ext cx="4580780" cy="0"/>
          </a:xfrm>
          <a:prstGeom prst="straightConnector1">
            <a:avLst/>
          </a:prstGeom>
          <a:ln w="254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D52758-C573-E340-A45E-B92AAE0AAE1F}"/>
              </a:ext>
            </a:extLst>
          </p:cNvPr>
          <p:cNvSpPr txBox="1"/>
          <p:nvPr/>
        </p:nvSpPr>
        <p:spPr>
          <a:xfrm>
            <a:off x="4360887" y="2738002"/>
            <a:ext cx="232742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Image production and defect map sent for real time inference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ECB0E5F-FD69-0345-A9E9-36F576ADE9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2899" y="1241852"/>
            <a:ext cx="1503405" cy="14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1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52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duff@</dc:creator>
  <cp:lastModifiedBy>duff@</cp:lastModifiedBy>
  <cp:revision>40</cp:revision>
  <dcterms:created xsi:type="dcterms:W3CDTF">2019-04-12T21:59:23Z</dcterms:created>
  <dcterms:modified xsi:type="dcterms:W3CDTF">2019-09-11T19:28:45Z</dcterms:modified>
</cp:coreProperties>
</file>