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2570" autoAdjust="0"/>
  </p:normalViewPr>
  <p:slideViewPr>
    <p:cSldViewPr snapToGrid="0" showGuides="1">
      <p:cViewPr varScale="1">
        <p:scale>
          <a:sx n="77" d="100"/>
          <a:sy n="77" d="100"/>
        </p:scale>
        <p:origin x="1960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10/21/20 4:34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ly">
    <p:bg>
      <p:bgPr>
        <a:gradFill>
          <a:gsLst>
            <a:gs pos="0">
              <a:srgbClr val="00045B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AE2DB-60DA-C440-A99F-9A4203E7F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36" y="7338230"/>
            <a:ext cx="635000" cy="3810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E6C29387-8DE3-1947-9C9D-EAAD17F88D7D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61926" y="7580731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56352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BEEB6-F001-424E-AC78-043787D1A72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  <p:sldLayoutId id="2147483712" r:id="rId28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client-side single-page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Synthetic wind turbine plant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example reports whether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Several continuous and categorical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A5D0A-04EC-6644-9DE3-DE40BEE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9" y="3048000"/>
            <a:ext cx="11746923" cy="253365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701040" y="6037136"/>
            <a:ext cx="13510260" cy="166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basic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335433" y="229536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Studio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106" y="152286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Client-side</a:t>
            </a:r>
            <a:br>
              <a:rPr lang="en-US" sz="1400" dirty="0"/>
            </a:br>
            <a:r>
              <a:rPr lang="en-US" sz="1400" dirty="0"/>
              <a:t>Angular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661782" y="225761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D5AF1A-8275-A54D-AD5C-EAB19D998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887" y="152286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F3E92-8A7B-7C4F-98A2-FE3B63CC22E8}"/>
              </a:ext>
            </a:extLst>
          </p:cNvPr>
          <p:cNvSpPr txBox="1"/>
          <p:nvPr/>
        </p:nvSpPr>
        <p:spPr>
          <a:xfrm>
            <a:off x="5239699" y="23479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904ADB5-707F-7E4E-8593-CBA355AC40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5051" y="1522864"/>
            <a:ext cx="711200" cy="7112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E139E0-E2E0-9445-9C8C-791104B6329B}"/>
              </a:ext>
            </a:extLst>
          </p:cNvPr>
          <p:cNvCxnSpPr>
            <a:cxnSpLocks/>
            <a:stCxn id="6" idx="1"/>
            <a:endCxn id="23" idx="2"/>
          </p:cNvCxnSpPr>
          <p:nvPr/>
        </p:nvCxnSpPr>
        <p:spPr>
          <a:xfrm rot="10800000">
            <a:off x="1507489" y="2565388"/>
            <a:ext cx="2701367" cy="36303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5400000" flipH="1" flipV="1">
            <a:off x="3725894" y="3530108"/>
            <a:ext cx="1427332" cy="4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016423" y="2243872"/>
            <a:ext cx="1423218" cy="2572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6264198" y="996097"/>
            <a:ext cx="1423218" cy="5068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9E2685E-7937-264B-97A9-AE35773480EA}"/>
              </a:ext>
            </a:extLst>
          </p:cNvPr>
          <p:cNvSpPr txBox="1"/>
          <p:nvPr/>
        </p:nvSpPr>
        <p:spPr>
          <a:xfrm>
            <a:off x="7128509" y="23578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B5584F2-97FC-F748-9FB8-05CAE8DF25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23861" y="1522864"/>
            <a:ext cx="711200" cy="711200"/>
          </a:xfrm>
          <a:prstGeom prst="rect">
            <a:avLst/>
          </a:prstGeom>
        </p:spPr>
      </p:pic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42E019B-743B-3F4A-AE06-440818562BB8}"/>
              </a:ext>
            </a:extLst>
          </p:cNvPr>
          <p:cNvCxnSpPr>
            <a:cxnSpLocks/>
            <a:stCxn id="18" idx="3"/>
            <a:endCxn id="93" idx="3"/>
          </p:cNvCxnSpPr>
          <p:nvPr/>
        </p:nvCxnSpPr>
        <p:spPr>
          <a:xfrm flipH="1" flipV="1">
            <a:off x="8635061" y="1878464"/>
            <a:ext cx="3790950" cy="2719783"/>
          </a:xfrm>
          <a:prstGeom prst="bentConnector3">
            <a:avLst>
              <a:gd name="adj1" fmla="val -16482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8E4F189-0CFD-764B-8763-6BBCFF74FB09}"/>
              </a:ext>
            </a:extLst>
          </p:cNvPr>
          <p:cNvCxnSpPr>
            <a:cxnSpLocks/>
            <a:stCxn id="21" idx="3"/>
            <a:endCxn id="93" idx="3"/>
          </p:cNvCxnSpPr>
          <p:nvPr/>
        </p:nvCxnSpPr>
        <p:spPr>
          <a:xfrm flipH="1" flipV="1">
            <a:off x="8635061" y="1878464"/>
            <a:ext cx="3790950" cy="4582168"/>
          </a:xfrm>
          <a:prstGeom prst="bentConnector3">
            <a:avLst>
              <a:gd name="adj1" fmla="val -21306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DB7694B-0DD1-A646-8AB0-E9DE9ED5569A}"/>
              </a:ext>
            </a:extLst>
          </p:cNvPr>
          <p:cNvCxnSpPr>
            <a:stCxn id="26" idx="3"/>
            <a:endCxn id="93" idx="1"/>
          </p:cNvCxnSpPr>
          <p:nvPr/>
        </p:nvCxnSpPr>
        <p:spPr>
          <a:xfrm>
            <a:off x="6746251" y="1878464"/>
            <a:ext cx="117761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396EFD-FF53-AC40-8B98-4FD2C6C65FB9}"/>
              </a:ext>
            </a:extLst>
          </p:cNvPr>
          <p:cNvSpPr/>
          <p:nvPr/>
        </p:nvSpPr>
        <p:spPr>
          <a:xfrm>
            <a:off x="5642761" y="1170203"/>
            <a:ext cx="3666774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Cloud9 IDE and CloudFormation deployment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661782" y="1170203"/>
            <a:ext cx="4761515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B3109E-68AA-3740-88DE-D7423C6912C2}"/>
              </a:ext>
            </a:extLst>
          </p:cNvPr>
          <p:cNvSpPr/>
          <p:nvPr/>
        </p:nvSpPr>
        <p:spPr>
          <a:xfrm>
            <a:off x="3325345" y="859597"/>
            <a:ext cx="6105067" cy="21099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IDEs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450F3F-5628-B443-8152-8D996C1EE45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863087" y="1878464"/>
            <a:ext cx="222301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4793014" y="4601520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sm</a:t>
            </a:r>
            <a:r>
              <a:rPr lang="en-US" sz="6000" dirty="0"/>
              <a:t>-workshop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24235</TotalTime>
  <Words>292</Words>
  <Application>Microsoft Macintosh PowerPoint</Application>
  <PresentationFormat>Custom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https://tinyurl.com/sm-workshop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513</cp:revision>
  <cp:lastPrinted>2019-09-22T13:25:21Z</cp:lastPrinted>
  <dcterms:created xsi:type="dcterms:W3CDTF">2016-06-17T18:22:10Z</dcterms:created>
  <dcterms:modified xsi:type="dcterms:W3CDTF">2020-10-21T14:38:56Z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