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0945" autoAdjust="0"/>
  </p:normalViewPr>
  <p:slideViewPr>
    <p:cSldViewPr snapToGrid="0" showGuides="1">
      <p:cViewPr varScale="1">
        <p:scale>
          <a:sx n="99" d="100"/>
          <a:sy n="99" d="100"/>
        </p:scale>
        <p:origin x="1024" y="176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11/8/21 6:41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chive.ics.uci.edu/ml/datasets/AI4I+2020+Predictive+Maintenance+Dataset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web client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Automate</a:t>
            </a:r>
            <a:r>
              <a:rPr lang="en-US" dirty="0"/>
              <a:t> the ML workflow and run ML CI/CD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AI4I 2020 Predictive Maintenance Dataset from UCI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https://archive.ics.uci.edu/ml/datasets/AI4I+2020+Predictive+Maintenance+Dataset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560070" y="5988371"/>
            <a:ext cx="13510260" cy="116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machinery is going to fail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60423-9F1D-6544-B0AE-B7C770C4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70" y="2026376"/>
            <a:ext cx="11684000" cy="1358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D1FA9E-7F27-F844-9E81-FED0D77096C1}"/>
              </a:ext>
            </a:extLst>
          </p:cNvPr>
          <p:cNvSpPr/>
          <p:nvPr/>
        </p:nvSpPr>
        <p:spPr>
          <a:xfrm>
            <a:off x="548639" y="3567052"/>
            <a:ext cx="12858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example reports whether the machinery is going to fail, and category of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numerical attributes and one categorical (machinery type)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550791-1E3D-EF40-B47F-9AB0F4D4ACA1}"/>
              </a:ext>
            </a:extLst>
          </p:cNvPr>
          <p:cNvSpPr/>
          <p:nvPr/>
        </p:nvSpPr>
        <p:spPr>
          <a:xfrm>
            <a:off x="5412988" y="4703813"/>
            <a:ext cx="3129567" cy="97879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855" y="5960796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3606623" y="6460632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3335433" y="2295368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Studio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6106" y="152286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58954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Training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8756" y="4241806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84100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306" y="4241806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0919459" y="50007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4811" y="4242647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461" y="2301517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1118297" y="2839082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client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4811" y="610503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1317135" y="681623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7CB44-F8A7-3A4E-9A86-A86718C60A7F}"/>
              </a:ext>
            </a:extLst>
          </p:cNvPr>
          <p:cNvSpPr txBox="1"/>
          <p:nvPr/>
        </p:nvSpPr>
        <p:spPr>
          <a:xfrm>
            <a:off x="661782" y="2257611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D5AF1A-8275-A54D-AD5C-EAB19D998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887" y="1522864"/>
            <a:ext cx="711200" cy="7112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4678755" y="5537530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678755" y="5537530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9E139E0-E2E0-9445-9C8C-791104B6329B}"/>
              </a:ext>
            </a:extLst>
          </p:cNvPr>
          <p:cNvCxnSpPr>
            <a:cxnSpLocks/>
            <a:stCxn id="6" idx="1"/>
            <a:endCxn id="23" idx="2"/>
          </p:cNvCxnSpPr>
          <p:nvPr/>
        </p:nvCxnSpPr>
        <p:spPr>
          <a:xfrm rot="10800000">
            <a:off x="1507489" y="2565388"/>
            <a:ext cx="2701367" cy="36303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9865507" y="4597406"/>
            <a:ext cx="1849305" cy="186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070411" y="5308516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7128509" y="72146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3861" y="6542158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8279462" y="4597406"/>
            <a:ext cx="87484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7369956" y="4597406"/>
            <a:ext cx="90950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rot="5400000" flipH="1" flipV="1">
            <a:off x="3725894" y="3530108"/>
            <a:ext cx="1427332" cy="4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5016423" y="2243872"/>
            <a:ext cx="1423218" cy="25726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6264198" y="996097"/>
            <a:ext cx="1423218" cy="5068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661782" y="1170203"/>
            <a:ext cx="4761515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Exploration, Data Visualization &amp; Analysis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2070411" y="3362302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3337540" y="5016231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Processing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4233137" y="5750120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1814" y="4245920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3325344" y="3155665"/>
            <a:ext cx="7196439" cy="2366280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450F3F-5628-B443-8152-8D996C1EE45F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863087" y="1878464"/>
            <a:ext cx="2223019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9E8B6AA-F870-F44F-8395-A5CD6C94480F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4793014" y="4601520"/>
            <a:ext cx="3130847" cy="2296238"/>
          </a:xfrm>
          <a:prstGeom prst="bentConnector3">
            <a:avLst>
              <a:gd name="adj1" fmla="val 35636"/>
            </a:avLst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AAF21F17-6D5A-3F45-B99A-11D5A8178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2360" y="2428696"/>
            <a:ext cx="711200" cy="711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9AED8A1-BB96-0049-8FE1-DCD9F3CCB067}"/>
              </a:ext>
            </a:extLst>
          </p:cNvPr>
          <p:cNvSpPr txBox="1"/>
          <p:nvPr/>
        </p:nvSpPr>
        <p:spPr>
          <a:xfrm>
            <a:off x="7803298" y="2552263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sagemaker-btd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24248</TotalTime>
  <Words>330</Words>
  <Application>Microsoft Macintosh PowerPoint</Application>
  <PresentationFormat>Custom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https://tinyurl.com/sagemaker-btd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521</cp:revision>
  <cp:lastPrinted>2019-09-22T13:25:21Z</cp:lastPrinted>
  <dcterms:created xsi:type="dcterms:W3CDTF">2016-06-17T18:22:10Z</dcterms:created>
  <dcterms:modified xsi:type="dcterms:W3CDTF">2021-11-08T17:51:30Z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