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5516-A65B-C445-AAFD-9C2157FE9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935CE-6C09-0A4E-AA47-9B446F39F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3ABC6-602A-964A-9CC6-6A6B77CD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4AC0-4D73-D74D-AA12-1F44C864B0AC}" type="datetimeFigureOut">
              <a:rPr lang="en-FR" smtClean="0"/>
              <a:t>13/11/2020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352AB-440E-FF4A-B2F0-60E3054F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0839A-14F2-4D4A-878E-91B098C3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6863-92D5-EB4A-B236-065BC911D62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7379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1B7C-D0A0-1142-BB7B-9AD25337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63C7F-7CCD-1B4E-9BAA-5328FDA5C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7F62B-6641-504B-BF3C-7E5410A9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4AC0-4D73-D74D-AA12-1F44C864B0AC}" type="datetimeFigureOut">
              <a:rPr lang="en-FR" smtClean="0"/>
              <a:t>13/11/2020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C96D4-7689-3149-BC12-670E0B95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F9A46-0F8B-AF42-AA54-223322AB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6863-92D5-EB4A-B236-065BC911D62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4847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7CF21-FE95-6441-B352-B6EEAEC13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F7E67-FB23-7640-8875-0250A9466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FDC50-7C16-4F4A-87F3-11D8CD13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4AC0-4D73-D74D-AA12-1F44C864B0AC}" type="datetimeFigureOut">
              <a:rPr lang="en-FR" smtClean="0"/>
              <a:t>13/11/2020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78F5D-BFD6-4845-A857-7A35F198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62019-39E1-EB4E-9961-E698C41E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6863-92D5-EB4A-B236-065BC911D62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1551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BBE6-FD49-FD43-A700-1A0624F7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17F6A-7F6E-FF4A-8676-D5B8645FF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89F00-D34A-9D48-94D0-8EB7FCB9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4AC0-4D73-D74D-AA12-1F44C864B0AC}" type="datetimeFigureOut">
              <a:rPr lang="en-FR" smtClean="0"/>
              <a:t>13/11/2020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491E7-B632-D248-8BC9-8160D570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92745-2463-D044-A31F-E4C9B8F5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6863-92D5-EB4A-B236-065BC911D62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2998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EF35-4C6A-4C4B-914E-CB612D15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FC051-0C93-5F46-BBEB-0462A9C6A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19D5F-9145-6C46-B99E-D41833BE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4AC0-4D73-D74D-AA12-1F44C864B0AC}" type="datetimeFigureOut">
              <a:rPr lang="en-FR" smtClean="0"/>
              <a:t>13/11/2020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60951-7A3D-9B4C-82BD-7B439C8D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9C339-E359-2C48-B5E9-C51D1AC7C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6863-92D5-EB4A-B236-065BC911D62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7857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D886-77E1-F147-B78B-C08E5BF37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CD6A5-CD7E-CF43-8908-2DFD940B5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90518-A95A-1541-8884-3317F1265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7E0A0-0456-DC44-A089-DB7ABE78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4AC0-4D73-D74D-AA12-1F44C864B0AC}" type="datetimeFigureOut">
              <a:rPr lang="en-FR" smtClean="0"/>
              <a:t>13/11/2020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9F3D5-AE4E-5C4E-B501-CEE9D745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4CABD-3585-E445-8C1E-0F3083E3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6863-92D5-EB4A-B236-065BC911D62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8857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EE07-7EC9-6E4B-9B30-F2CA7A6E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92CE0-619F-314B-A62E-5D4C7C50C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F171A-AFF9-9A4C-B892-ABB87715A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7B383-6ABD-8D48-96CD-A439CFAB3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0D793-E381-5743-B926-B3171794F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C3AD7-0C11-8F45-88F5-2C9D1FC8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4AC0-4D73-D74D-AA12-1F44C864B0AC}" type="datetimeFigureOut">
              <a:rPr lang="en-FR" smtClean="0"/>
              <a:t>13/11/2020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96E8C-1AD6-5C41-A76B-B7EB990E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FF35F-D4AC-9040-B34A-A593E9FD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6863-92D5-EB4A-B236-065BC911D62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4749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DE750-7A23-594E-9804-3B20A3A0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DB83D-99B3-0E46-B3B6-F44F5B75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4AC0-4D73-D74D-AA12-1F44C864B0AC}" type="datetimeFigureOut">
              <a:rPr lang="en-FR" smtClean="0"/>
              <a:t>13/11/2020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F6591-B873-B84F-B0D3-B9378149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E49D1-AB5F-FC47-B88D-BB8B6D70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6863-92D5-EB4A-B236-065BC911D62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0259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738D2-7267-CC4D-A4B3-E584218F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4AC0-4D73-D74D-AA12-1F44C864B0AC}" type="datetimeFigureOut">
              <a:rPr lang="en-FR" smtClean="0"/>
              <a:t>13/11/2020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52FAD-88C6-7F45-8219-31FF55B8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54A5-EBD7-6545-B59E-E724A221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6863-92D5-EB4A-B236-065BC911D62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4223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16E2-2FDE-8E4A-B15D-20A4D768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7FFD5-1003-BE42-B56D-50334D7DF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8AB79-9BB9-F949-A8D4-B5A1292FF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2D5F0-5AD5-0542-96C2-200E2DB5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4AC0-4D73-D74D-AA12-1F44C864B0AC}" type="datetimeFigureOut">
              <a:rPr lang="en-FR" smtClean="0"/>
              <a:t>13/11/2020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E2061-799C-6240-AF08-7D884A847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E2677-EA7E-8847-9C67-5BBF34F8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6863-92D5-EB4A-B236-065BC911D62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0645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6726-0337-004C-B0B8-B964A4E51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01129-1742-6E4F-83B4-F761627C8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07C6C-A50E-E24B-92F0-A21B8E774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4D426-0329-6F4B-9F93-404561B1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4AC0-4D73-D74D-AA12-1F44C864B0AC}" type="datetimeFigureOut">
              <a:rPr lang="en-FR" smtClean="0"/>
              <a:t>13/11/2020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46987-3148-D74B-8D9F-25917CA8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95E04-5E46-5C4B-B3FF-4E415CC5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6863-92D5-EB4A-B236-065BC911D62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7661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8B47C4-1D0F-C541-8038-EEBBA03DD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BCBC6-5A0B-5D49-BE72-F9F514511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F24E1-9F0F-B940-B5D5-0576A960B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F4AC0-4D73-D74D-AA12-1F44C864B0AC}" type="datetimeFigureOut">
              <a:rPr lang="en-FR" smtClean="0"/>
              <a:t>13/11/2020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7528D-D92B-464E-AB73-D59CC592A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E3DAE-4732-1644-B22A-064D5B8B4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66863-92D5-EB4A-B236-065BC911D62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9876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29">
            <a:extLst>
              <a:ext uri="{FF2B5EF4-FFF2-40B4-BE49-F238E27FC236}">
                <a16:creationId xmlns:a16="http://schemas.microsoft.com/office/drawing/2014/main" id="{1F83676C-BA1D-1B4A-AFA3-89D4B8533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80" y="20754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2">
            <a:extLst>
              <a:ext uri="{FF2B5EF4-FFF2-40B4-BE49-F238E27FC236}">
                <a16:creationId xmlns:a16="http://schemas.microsoft.com/office/drawing/2014/main" id="{289EB6B4-E92E-144C-8AA6-4978798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4616" y="1960343"/>
            <a:ext cx="2270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SQS Queue</a:t>
            </a:r>
          </a:p>
        </p:txBody>
      </p:sp>
      <p:sp>
        <p:nvSpPr>
          <p:cNvPr id="7" name="TextBox 22">
            <a:extLst>
              <a:ext uri="{FF2B5EF4-FFF2-40B4-BE49-F238E27FC236}">
                <a16:creationId xmlns:a16="http://schemas.microsoft.com/office/drawing/2014/main" id="{278EC2C2-AAFC-C946-8435-9EB0EC0C8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344" y="3908679"/>
            <a:ext cx="22701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SQS Queue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(DLQ)</a:t>
            </a:r>
          </a:p>
        </p:txBody>
      </p:sp>
      <p:pic>
        <p:nvPicPr>
          <p:cNvPr id="8" name="Graphic 29">
            <a:extLst>
              <a:ext uri="{FF2B5EF4-FFF2-40B4-BE49-F238E27FC236}">
                <a16:creationId xmlns:a16="http://schemas.microsoft.com/office/drawing/2014/main" id="{BE4E0484-693D-554D-9FE9-BE2616B0D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80" y="35308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2">
            <a:extLst>
              <a:ext uri="{FF2B5EF4-FFF2-40B4-BE49-F238E27FC236}">
                <a16:creationId xmlns:a16="http://schemas.microsoft.com/office/drawing/2014/main" id="{7B5FCF3E-A5D2-EA46-BED9-618049DBD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2745" y="4614808"/>
            <a:ext cx="22701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SQS Queue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(2nd DLQ)</a:t>
            </a:r>
          </a:p>
        </p:txBody>
      </p:sp>
      <p:pic>
        <p:nvPicPr>
          <p:cNvPr id="10" name="Graphic 29">
            <a:extLst>
              <a:ext uri="{FF2B5EF4-FFF2-40B4-BE49-F238E27FC236}">
                <a16:creationId xmlns:a16="http://schemas.microsoft.com/office/drawing/2014/main" id="{C9ADCA05-9309-9E46-BFEC-ED54546CE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377" y="46148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7">
            <a:extLst>
              <a:ext uri="{FF2B5EF4-FFF2-40B4-BE49-F238E27FC236}">
                <a16:creationId xmlns:a16="http://schemas.microsoft.com/office/drawing/2014/main" id="{08FF0BC8-B672-CD45-9E6B-295A78071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935" y="1878587"/>
            <a:ext cx="8509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7">
            <a:extLst>
              <a:ext uri="{FF2B5EF4-FFF2-40B4-BE49-F238E27FC236}">
                <a16:creationId xmlns:a16="http://schemas.microsoft.com/office/drawing/2014/main" id="{7A4BC764-3D6B-274E-9BB7-432C53353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780" y="1880381"/>
            <a:ext cx="8509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6">
            <a:extLst>
              <a:ext uri="{FF2B5EF4-FFF2-40B4-BE49-F238E27FC236}">
                <a16:creationId xmlns:a16="http://schemas.microsoft.com/office/drawing/2014/main" id="{DA8F8E39-9E60-6C45-912F-9768AF812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66085" y="5781067"/>
            <a:ext cx="4841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7">
            <a:extLst>
              <a:ext uri="{FF2B5EF4-FFF2-40B4-BE49-F238E27FC236}">
                <a16:creationId xmlns:a16="http://schemas.microsoft.com/office/drawing/2014/main" id="{BA5CB1A8-D2A5-2C40-B1D2-9D812B365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918" y="3487367"/>
            <a:ext cx="541389" cy="541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2938A1A8-7448-464D-AD4E-DF178587A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476" y="4046389"/>
            <a:ext cx="129143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A735CA-7DC1-024E-9BE4-B57FEBE212F0}"/>
              </a:ext>
            </a:extLst>
          </p:cNvPr>
          <p:cNvSpPr/>
          <p:nvPr/>
        </p:nvSpPr>
        <p:spPr>
          <a:xfrm>
            <a:off x="3956927" y="1588817"/>
            <a:ext cx="5799138" cy="38687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0" name="Graphic 5">
            <a:extLst>
              <a:ext uri="{FF2B5EF4-FFF2-40B4-BE49-F238E27FC236}">
                <a16:creationId xmlns:a16="http://schemas.microsoft.com/office/drawing/2014/main" id="{1151D9F2-B10E-3046-B141-DC07DD330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927" y="158881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190343-62F0-0F48-BF67-D042CE88C49B}"/>
              </a:ext>
            </a:extLst>
          </p:cNvPr>
          <p:cNvSpPr txBox="1"/>
          <p:nvPr/>
        </p:nvSpPr>
        <p:spPr>
          <a:xfrm>
            <a:off x="2446046" y="2735532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100" dirty="0"/>
              <a:t>Application</a:t>
            </a:r>
          </a:p>
          <a:p>
            <a:pPr algn="ctr"/>
            <a:r>
              <a:rPr lang="en-FR" sz="1100" dirty="0"/>
              <a:t>Producer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8B909D-454D-5D41-AAD1-43570F699608}"/>
              </a:ext>
            </a:extLst>
          </p:cNvPr>
          <p:cNvSpPr txBox="1"/>
          <p:nvPr/>
        </p:nvSpPr>
        <p:spPr>
          <a:xfrm>
            <a:off x="10018780" y="2780104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100" dirty="0"/>
              <a:t>Application</a:t>
            </a:r>
          </a:p>
          <a:p>
            <a:pPr algn="ctr"/>
            <a:r>
              <a:rPr lang="en-FR" sz="1100" dirty="0"/>
              <a:t>Consumer</a:t>
            </a:r>
          </a:p>
        </p:txBody>
      </p:sp>
      <p:grpSp>
        <p:nvGrpSpPr>
          <p:cNvPr id="29" name="Group 29">
            <a:extLst>
              <a:ext uri="{FF2B5EF4-FFF2-40B4-BE49-F238E27FC236}">
                <a16:creationId xmlns:a16="http://schemas.microsoft.com/office/drawing/2014/main" id="{A03048D8-F593-E145-9FAD-0A96EE9825E5}"/>
              </a:ext>
            </a:extLst>
          </p:cNvPr>
          <p:cNvGrpSpPr>
            <a:grpSpLocks/>
          </p:cNvGrpSpPr>
          <p:nvPr/>
        </p:nvGrpSpPr>
        <p:grpSpPr bwMode="auto">
          <a:xfrm>
            <a:off x="4478990" y="1939484"/>
            <a:ext cx="392113" cy="333375"/>
            <a:chOff x="7089948" y="4360739"/>
            <a:chExt cx="391016" cy="33359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35A7E85-F7EA-B345-B6FE-E08D7E90F2ED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31" name="TextBox 31">
              <a:extLst>
                <a:ext uri="{FF2B5EF4-FFF2-40B4-BE49-F238E27FC236}">
                  <a16:creationId xmlns:a16="http://schemas.microsoft.com/office/drawing/2014/main" id="{7F35757F-846F-C341-B49F-A84E608C0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2" name="Group 29">
            <a:extLst>
              <a:ext uri="{FF2B5EF4-FFF2-40B4-BE49-F238E27FC236}">
                <a16:creationId xmlns:a16="http://schemas.microsoft.com/office/drawing/2014/main" id="{155C680D-FBD9-F049-B40D-291992C811B6}"/>
              </a:ext>
            </a:extLst>
          </p:cNvPr>
          <p:cNvGrpSpPr>
            <a:grpSpLocks/>
          </p:cNvGrpSpPr>
          <p:nvPr/>
        </p:nvGrpSpPr>
        <p:grpSpPr bwMode="auto">
          <a:xfrm>
            <a:off x="8073972" y="1960343"/>
            <a:ext cx="392113" cy="333375"/>
            <a:chOff x="7089948" y="4360739"/>
            <a:chExt cx="391016" cy="333597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2FCBAF8-99E5-CD46-B8EB-D666CBA30E6D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34" name="TextBox 31">
              <a:extLst>
                <a:ext uri="{FF2B5EF4-FFF2-40B4-BE49-F238E27FC236}">
                  <a16:creationId xmlns:a16="http://schemas.microsoft.com/office/drawing/2014/main" id="{8485638B-FEAF-0549-A5E3-F1C9B3501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8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5" name="Group 29">
            <a:extLst>
              <a:ext uri="{FF2B5EF4-FFF2-40B4-BE49-F238E27FC236}">
                <a16:creationId xmlns:a16="http://schemas.microsoft.com/office/drawing/2014/main" id="{24D8DCE7-BF63-2B42-8F49-556EAE6EE3DD}"/>
              </a:ext>
            </a:extLst>
          </p:cNvPr>
          <p:cNvGrpSpPr>
            <a:grpSpLocks/>
          </p:cNvGrpSpPr>
          <p:nvPr/>
        </p:nvGrpSpPr>
        <p:grpSpPr bwMode="auto">
          <a:xfrm>
            <a:off x="5310701" y="3186813"/>
            <a:ext cx="392113" cy="333375"/>
            <a:chOff x="7089948" y="4360739"/>
            <a:chExt cx="391016" cy="33359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DF96FDD-55F1-4346-BB3B-9635776534C2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37" name="TextBox 31">
              <a:extLst>
                <a:ext uri="{FF2B5EF4-FFF2-40B4-BE49-F238E27FC236}">
                  <a16:creationId xmlns:a16="http://schemas.microsoft.com/office/drawing/2014/main" id="{F050A7B2-BF89-CE44-ABBB-49DC54DF5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E55FA44-29EA-A542-9FB0-B8AFB9AE7559}"/>
              </a:ext>
            </a:extLst>
          </p:cNvPr>
          <p:cNvSpPr txBox="1"/>
          <p:nvPr/>
        </p:nvSpPr>
        <p:spPr>
          <a:xfrm>
            <a:off x="8326503" y="6181693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100" dirty="0"/>
              <a:t>Operators</a:t>
            </a:r>
          </a:p>
        </p:txBody>
      </p:sp>
      <p:sp>
        <p:nvSpPr>
          <p:cNvPr id="49" name="Decision 48">
            <a:extLst>
              <a:ext uri="{FF2B5EF4-FFF2-40B4-BE49-F238E27FC236}">
                <a16:creationId xmlns:a16="http://schemas.microsoft.com/office/drawing/2014/main" id="{9CA0709A-0C1F-7D44-BCAD-51FFE923D31C}"/>
              </a:ext>
            </a:extLst>
          </p:cNvPr>
          <p:cNvSpPr/>
          <p:nvPr/>
        </p:nvSpPr>
        <p:spPr>
          <a:xfrm>
            <a:off x="8065990" y="3509555"/>
            <a:ext cx="1291430" cy="50202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100" dirty="0"/>
              <a:t>Max retries</a:t>
            </a:r>
          </a:p>
        </p:txBody>
      </p:sp>
      <p:grpSp>
        <p:nvGrpSpPr>
          <p:cNvPr id="59" name="Group 29">
            <a:extLst>
              <a:ext uri="{FF2B5EF4-FFF2-40B4-BE49-F238E27FC236}">
                <a16:creationId xmlns:a16="http://schemas.microsoft.com/office/drawing/2014/main" id="{87AADC82-1C04-E64E-9999-92D2787E322C}"/>
              </a:ext>
            </a:extLst>
          </p:cNvPr>
          <p:cNvGrpSpPr>
            <a:grpSpLocks/>
          </p:cNvGrpSpPr>
          <p:nvPr/>
        </p:nvGrpSpPr>
        <p:grpSpPr bwMode="auto">
          <a:xfrm>
            <a:off x="6426196" y="3393509"/>
            <a:ext cx="392113" cy="333375"/>
            <a:chOff x="7089948" y="4360739"/>
            <a:chExt cx="391016" cy="33359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882C458-15A9-8848-BEE4-67365F24D9C3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61" name="TextBox 31">
              <a:extLst>
                <a:ext uri="{FF2B5EF4-FFF2-40B4-BE49-F238E27FC236}">
                  <a16:creationId xmlns:a16="http://schemas.microsoft.com/office/drawing/2014/main" id="{89118C03-6FE2-2149-972B-7F09ECB37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62" name="Group 29">
            <a:extLst>
              <a:ext uri="{FF2B5EF4-FFF2-40B4-BE49-F238E27FC236}">
                <a16:creationId xmlns:a16="http://schemas.microsoft.com/office/drawing/2014/main" id="{1B9BCD67-A204-BB43-9BF7-2E7C81177DE9}"/>
              </a:ext>
            </a:extLst>
          </p:cNvPr>
          <p:cNvGrpSpPr>
            <a:grpSpLocks/>
          </p:cNvGrpSpPr>
          <p:nvPr/>
        </p:nvGrpSpPr>
        <p:grpSpPr bwMode="auto">
          <a:xfrm>
            <a:off x="6660439" y="2662172"/>
            <a:ext cx="392113" cy="333375"/>
            <a:chOff x="7089948" y="4360739"/>
            <a:chExt cx="391016" cy="333597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98FC441-A008-7B44-8886-1B032832F216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64" name="TextBox 31">
              <a:extLst>
                <a:ext uri="{FF2B5EF4-FFF2-40B4-BE49-F238E27FC236}">
                  <a16:creationId xmlns:a16="http://schemas.microsoft.com/office/drawing/2014/main" id="{5C69244E-AB41-4449-B3B4-CCD0BF1D1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65" name="Group 29">
            <a:extLst>
              <a:ext uri="{FF2B5EF4-FFF2-40B4-BE49-F238E27FC236}">
                <a16:creationId xmlns:a16="http://schemas.microsoft.com/office/drawing/2014/main" id="{499FFE5D-20DC-B14E-AE9E-47BF7183DEC2}"/>
              </a:ext>
            </a:extLst>
          </p:cNvPr>
          <p:cNvGrpSpPr>
            <a:grpSpLocks/>
          </p:cNvGrpSpPr>
          <p:nvPr/>
        </p:nvGrpSpPr>
        <p:grpSpPr bwMode="auto">
          <a:xfrm>
            <a:off x="8709841" y="4127902"/>
            <a:ext cx="392113" cy="333375"/>
            <a:chOff x="7089948" y="4360739"/>
            <a:chExt cx="391016" cy="333597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0E93EA9-A1BA-364A-9034-A523AB88EB05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67" name="TextBox 31">
              <a:extLst>
                <a:ext uri="{FF2B5EF4-FFF2-40B4-BE49-F238E27FC236}">
                  <a16:creationId xmlns:a16="http://schemas.microsoft.com/office/drawing/2014/main" id="{5CB42D94-FDCE-C647-9F1B-30B034255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F07F1FD-26B2-A749-89D6-7FF3863ED1AD}"/>
              </a:ext>
            </a:extLst>
          </p:cNvPr>
          <p:cNvSpPr txBox="1"/>
          <p:nvPr/>
        </p:nvSpPr>
        <p:spPr>
          <a:xfrm>
            <a:off x="8133998" y="3167390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100" dirty="0"/>
              <a:t>Yes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25D182-6C89-6B43-82F7-92B4BB8D1CA0}"/>
              </a:ext>
            </a:extLst>
          </p:cNvPr>
          <p:cNvSpPr txBox="1"/>
          <p:nvPr/>
        </p:nvSpPr>
        <p:spPr>
          <a:xfrm>
            <a:off x="8409264" y="3990973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100" dirty="0"/>
              <a:t>No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9EF8ABE-5DB4-2D49-A683-80AEBC1DD62A}"/>
              </a:ext>
            </a:extLst>
          </p:cNvPr>
          <p:cNvCxnSpPr>
            <a:cxnSpLocks/>
            <a:endCxn id="5" idx="1"/>
          </p:cNvCxnSpPr>
          <p:nvPr/>
        </p:nvCxnSpPr>
        <p:spPr bwMode="auto">
          <a:xfrm flipV="1">
            <a:off x="3286835" y="2304037"/>
            <a:ext cx="2274245" cy="1037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F2E15A-2554-1C42-BDD4-EEB69AE7CC6B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 bwMode="auto">
          <a:xfrm flipH="1" flipV="1">
            <a:off x="6018280" y="2304037"/>
            <a:ext cx="4000500" cy="179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0EEFA78-04ED-834A-9D51-C55EACE30490}"/>
              </a:ext>
            </a:extLst>
          </p:cNvPr>
          <p:cNvCxnSpPr>
            <a:cxnSpLocks/>
          </p:cNvCxnSpPr>
          <p:nvPr/>
        </p:nvCxnSpPr>
        <p:spPr bwMode="auto">
          <a:xfrm>
            <a:off x="5712721" y="2532636"/>
            <a:ext cx="1" cy="99818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68685C-AC71-D943-ACF7-F73EB95874CA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 bwMode="auto">
          <a:xfrm flipV="1">
            <a:off x="6018280" y="3758062"/>
            <a:ext cx="1097638" cy="135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77E2FDA-B8A2-8941-9184-91E393467F15}"/>
              </a:ext>
            </a:extLst>
          </p:cNvPr>
          <p:cNvCxnSpPr>
            <a:cxnSpLocks/>
            <a:stCxn id="17" idx="3"/>
            <a:endCxn id="49" idx="1"/>
          </p:cNvCxnSpPr>
          <p:nvPr/>
        </p:nvCxnSpPr>
        <p:spPr bwMode="auto">
          <a:xfrm>
            <a:off x="7657307" y="3758062"/>
            <a:ext cx="408683" cy="250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A7FE7EF-A126-9C46-954A-F06E333B680E}"/>
              </a:ext>
            </a:extLst>
          </p:cNvPr>
          <p:cNvCxnSpPr>
            <a:cxnSpLocks/>
            <a:stCxn id="49" idx="2"/>
            <a:endCxn id="10" idx="0"/>
          </p:cNvCxnSpPr>
          <p:nvPr/>
        </p:nvCxnSpPr>
        <p:spPr bwMode="auto">
          <a:xfrm flipH="1">
            <a:off x="8707977" y="4011578"/>
            <a:ext cx="3728" cy="60323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5AB8A4D-31AA-7847-8A1F-BDC542593F54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 bwMode="auto">
          <a:xfrm>
            <a:off x="8707977" y="5072008"/>
            <a:ext cx="202" cy="70905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B809B06-F2DB-6540-A8BA-F708416B185F}"/>
              </a:ext>
            </a:extLst>
          </p:cNvPr>
          <p:cNvCxnSpPr>
            <a:cxnSpLocks/>
            <a:stCxn id="49" idx="0"/>
            <a:endCxn id="5" idx="2"/>
          </p:cNvCxnSpPr>
          <p:nvPr/>
        </p:nvCxnSpPr>
        <p:spPr bwMode="auto">
          <a:xfrm rot="16200000" flipV="1">
            <a:off x="6762234" y="1560083"/>
            <a:ext cx="976918" cy="292202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32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2020-11-09T14:04:06Z</dcterms:created>
  <dcterms:modified xsi:type="dcterms:W3CDTF">2020-11-13T18:20:02Z</dcterms:modified>
</cp:coreProperties>
</file>