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Lorelei Shannon" initials="LS" lastIdx="24" clrIdx="1">
    <p:extLst>
      <p:ext uri="{19B8F6BF-5375-455C-9EA6-DF929625EA0E}">
        <p15:presenceInfo xmlns:p15="http://schemas.microsoft.com/office/powerpoint/2012/main" userId="Lorelei Shannon" providerId="None"/>
      </p:ext>
    </p:extLst>
  </p:cmAuthor>
  <p:cmAuthor id="3" name="Microsoft Office User" initials="MOU" lastIdx="18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755"/>
  </p:normalViewPr>
  <p:slideViewPr>
    <p:cSldViewPr>
      <p:cViewPr>
        <p:scale>
          <a:sx n="109" d="100"/>
          <a:sy n="109" d="100"/>
        </p:scale>
        <p:origin x="1240" y="160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9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862D1-343F-4BDC-DA16-13BE8EF3CEE4}"/>
              </a:ext>
            </a:extLst>
          </p:cNvPr>
          <p:cNvSpPr/>
          <p:nvPr userDrawn="1"/>
        </p:nvSpPr>
        <p:spPr>
          <a:xfrm>
            <a:off x="914400" y="6492679"/>
            <a:ext cx="381000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B075ACB-A27C-74DF-D554-1A41B2AE33B5}"/>
              </a:ext>
            </a:extLst>
          </p:cNvPr>
          <p:cNvSpPr/>
          <p:nvPr/>
        </p:nvSpPr>
        <p:spPr>
          <a:xfrm>
            <a:off x="8776918" y="3203827"/>
            <a:ext cx="1247433" cy="18883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BE48E9-C006-F849-DF02-C5E84DCF65BF}"/>
              </a:ext>
            </a:extLst>
          </p:cNvPr>
          <p:cNvSpPr/>
          <p:nvPr/>
        </p:nvSpPr>
        <p:spPr>
          <a:xfrm>
            <a:off x="7532736" y="3211539"/>
            <a:ext cx="1151560" cy="18806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1676400" y="1295401"/>
            <a:ext cx="8646191" cy="4114796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1289887"/>
            <a:ext cx="408913" cy="408913"/>
          </a:xfrm>
          <a:prstGeom prst="rect">
            <a:avLst/>
          </a:prstGeom>
        </p:spPr>
      </p:pic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199306" y="141553"/>
            <a:ext cx="8839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Multi-Account Centralized Service Networks</a:t>
            </a:r>
          </a:p>
        </p:txBody>
      </p:sp>
      <p:cxnSp>
        <p:nvCxnSpPr>
          <p:cNvPr id="133" name="Separator">
            <a:extLst>
              <a:ext uri="{FF2B5EF4-FFF2-40B4-BE49-F238E27FC236}">
                <a16:creationId xmlns:a16="http://schemas.microsoft.com/office/drawing/2014/main" id="{979E8A64-CD0A-7840-B3E6-DB4C794E6E61}"/>
              </a:ext>
            </a:extLst>
          </p:cNvPr>
          <p:cNvCxnSpPr>
            <a:cxnSpLocks/>
          </p:cNvCxnSpPr>
          <p:nvPr/>
        </p:nvCxnSpPr>
        <p:spPr>
          <a:xfrm>
            <a:off x="292579" y="638299"/>
            <a:ext cx="8646191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8DABC2-EE0F-46EA-C9E5-28E2460574FB}"/>
              </a:ext>
            </a:extLst>
          </p:cNvPr>
          <p:cNvSpPr/>
          <p:nvPr/>
        </p:nvSpPr>
        <p:spPr>
          <a:xfrm>
            <a:off x="1877075" y="1899810"/>
            <a:ext cx="1947170" cy="287666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consumer account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D2330D4-71BC-C34E-E1D8-83329FC60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4056" y="1896950"/>
            <a:ext cx="408913" cy="408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65A452-0463-E7C5-EE92-77127CA7AF20}"/>
              </a:ext>
            </a:extLst>
          </p:cNvPr>
          <p:cNvSpPr/>
          <p:nvPr/>
        </p:nvSpPr>
        <p:spPr>
          <a:xfrm>
            <a:off x="4463542" y="2198793"/>
            <a:ext cx="1555146" cy="241382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account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974F6B-CF14-A508-39E6-9F2F03433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3542" y="2195021"/>
            <a:ext cx="323700" cy="323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E1B0D2-9D57-2CC7-9CD7-7F767A4B7C52}"/>
              </a:ext>
            </a:extLst>
          </p:cNvPr>
          <p:cNvSpPr/>
          <p:nvPr/>
        </p:nvSpPr>
        <p:spPr>
          <a:xfrm>
            <a:off x="1967171" y="2527073"/>
            <a:ext cx="1738703" cy="214017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C0C2E63-6B28-EFE6-88BE-8B0ADC005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9600" y="322570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E8C48A-F163-A763-D307-D1C10854749F}"/>
              </a:ext>
            </a:extLst>
          </p:cNvPr>
          <p:cNvSpPr/>
          <p:nvPr/>
        </p:nvSpPr>
        <p:spPr>
          <a:xfrm>
            <a:off x="2028086" y="2958772"/>
            <a:ext cx="1601588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4C220DBD-3AE5-5EA3-7F9C-89B57B73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16" y="4112040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23CA9C-6E42-C20D-E8CE-CCE49B2C1491}"/>
              </a:ext>
            </a:extLst>
          </p:cNvPr>
          <p:cNvSpPr/>
          <p:nvPr/>
        </p:nvSpPr>
        <p:spPr>
          <a:xfrm>
            <a:off x="7482978" y="2797039"/>
            <a:ext cx="2568035" cy="2347185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cxnSp>
        <p:nvCxnSpPr>
          <p:cNvPr id="102" name="Straight Connector 61">
            <a:extLst>
              <a:ext uri="{FF2B5EF4-FFF2-40B4-BE49-F238E27FC236}">
                <a16:creationId xmlns:a16="http://schemas.microsoft.com/office/drawing/2014/main" id="{99249326-1841-B86F-B6BC-AB39006FC1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19845" y="3738399"/>
            <a:ext cx="1094531" cy="0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7" name="TextBox 26">
            <a:extLst>
              <a:ext uri="{FF2B5EF4-FFF2-40B4-BE49-F238E27FC236}">
                <a16:creationId xmlns:a16="http://schemas.microsoft.com/office/drawing/2014/main" id="{B1D83552-2875-88FB-4F30-DF463C54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98" y="3371310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389FC3D-4286-9252-419E-38C38BBF405A}"/>
              </a:ext>
            </a:extLst>
          </p:cNvPr>
          <p:cNvSpPr/>
          <p:nvPr/>
        </p:nvSpPr>
        <p:spPr>
          <a:xfrm>
            <a:off x="6702521" y="2527073"/>
            <a:ext cx="3418672" cy="273415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provider account B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453E7880-E9A1-8AEF-5B3F-FDF0EA9BE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2521" y="2515136"/>
            <a:ext cx="323700" cy="3237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F62886-A877-73CC-94B5-4886E4538917}"/>
              </a:ext>
            </a:extLst>
          </p:cNvPr>
          <p:cNvSpPr/>
          <p:nvPr/>
        </p:nvSpPr>
        <p:spPr>
          <a:xfrm>
            <a:off x="2534197" y="3018834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4C57A52-A858-A1B2-2BF9-1624D964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787" y="3005109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E98E6-E7F0-FD48-70D1-E0CD9003F450}"/>
              </a:ext>
            </a:extLst>
          </p:cNvPr>
          <p:cNvSpPr/>
          <p:nvPr/>
        </p:nvSpPr>
        <p:spPr>
          <a:xfrm>
            <a:off x="2665238" y="3297255"/>
            <a:ext cx="500181" cy="13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DCCA7-BC50-8436-818F-61C591F9D703}"/>
              </a:ext>
            </a:extLst>
          </p:cNvPr>
          <p:cNvSpPr/>
          <p:nvPr/>
        </p:nvSpPr>
        <p:spPr>
          <a:xfrm>
            <a:off x="2098097" y="3277210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B4D1DFE-260E-7DAB-8678-6078FA5B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400" y="3236410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pic>
        <p:nvPicPr>
          <p:cNvPr id="58" name="Graphic 5">
            <a:extLst>
              <a:ext uri="{FF2B5EF4-FFF2-40B4-BE49-F238E27FC236}">
                <a16:creationId xmlns:a16="http://schemas.microsoft.com/office/drawing/2014/main" id="{F4CAA5CE-B5AB-32D0-6F8C-54E90924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74" y="3536131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55B361-98B4-A750-2D7C-AC5F51E97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76" y="3311660"/>
            <a:ext cx="853477" cy="853477"/>
          </a:xfrm>
          <a:prstGeom prst="rect">
            <a:avLst/>
          </a:prstGeom>
        </p:spPr>
      </p:pic>
      <p:sp>
        <p:nvSpPr>
          <p:cNvPr id="23" name="TextBox 26">
            <a:extLst>
              <a:ext uri="{FF2B5EF4-FFF2-40B4-BE49-F238E27FC236}">
                <a16:creationId xmlns:a16="http://schemas.microsoft.com/office/drawing/2014/main" id="{421D2A32-E946-67A3-5390-71708227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480" y="4196964"/>
            <a:ext cx="1476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4A8EF-3EF8-5B42-4B8D-112632CE9F54}"/>
              </a:ext>
            </a:extLst>
          </p:cNvPr>
          <p:cNvSpPr/>
          <p:nvPr/>
        </p:nvSpPr>
        <p:spPr>
          <a:xfrm>
            <a:off x="8831602" y="3785402"/>
            <a:ext cx="1162466" cy="12962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9ED5FA-90A0-5A7A-04FB-5ED450B59766}"/>
              </a:ext>
            </a:extLst>
          </p:cNvPr>
          <p:cNvSpPr/>
          <p:nvPr/>
        </p:nvSpPr>
        <p:spPr>
          <a:xfrm>
            <a:off x="7559087" y="3777373"/>
            <a:ext cx="1098886" cy="13113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9DC0696-12E2-9A72-52C4-CF378B106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2359" y="3785403"/>
            <a:ext cx="307237" cy="30723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1C41039-7CA6-A337-2B9A-392FDEEB9F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9601" y="4142743"/>
            <a:ext cx="205936" cy="201531"/>
          </a:xfrm>
          <a:prstGeom prst="rect">
            <a:avLst/>
          </a:prstGeom>
        </p:spPr>
      </p:pic>
      <p:pic>
        <p:nvPicPr>
          <p:cNvPr id="34" name="Graphic 62">
            <a:extLst>
              <a:ext uri="{FF2B5EF4-FFF2-40B4-BE49-F238E27FC236}">
                <a16:creationId xmlns:a16="http://schemas.microsoft.com/office/drawing/2014/main" id="{5098FEA1-5CE9-940B-6CAE-5E25BA9C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752" y="4465167"/>
            <a:ext cx="325719" cy="32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0">
            <a:extLst>
              <a:ext uri="{FF2B5EF4-FFF2-40B4-BE49-F238E27FC236}">
                <a16:creationId xmlns:a16="http://schemas.microsoft.com/office/drawing/2014/main" id="{93E12F4F-A91D-C46F-7C43-AC812DF1F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1" y="4761772"/>
            <a:ext cx="1340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instances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553C744E-383A-8467-3439-D8ACE6697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540" y="4761772"/>
            <a:ext cx="1340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F96AF-433F-6BE0-592E-4834F837B09D}"/>
              </a:ext>
            </a:extLst>
          </p:cNvPr>
          <p:cNvSpPr/>
          <p:nvPr/>
        </p:nvSpPr>
        <p:spPr>
          <a:xfrm>
            <a:off x="7716166" y="4148713"/>
            <a:ext cx="2151745" cy="83832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41" name="Graphic 62">
            <a:extLst>
              <a:ext uri="{FF2B5EF4-FFF2-40B4-BE49-F238E27FC236}">
                <a16:creationId xmlns:a16="http://schemas.microsoft.com/office/drawing/2014/main" id="{53445DF7-4315-9390-1E53-ED794DBE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98" y="4463897"/>
            <a:ext cx="325719" cy="32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73C2F14-8D32-E97D-D033-D30C3A09D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43399" y="3796481"/>
            <a:ext cx="307237" cy="3072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A5685FA-AE01-FC0C-83FB-B447F7557F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16" y="3461794"/>
            <a:ext cx="550779" cy="5507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8212C0B-7FBD-EF85-F880-060F25FB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318" y="4023138"/>
            <a:ext cx="1168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</p:txBody>
      </p:sp>
      <p:cxnSp>
        <p:nvCxnSpPr>
          <p:cNvPr id="76" name="Straight Connector 61">
            <a:extLst>
              <a:ext uri="{FF2B5EF4-FFF2-40B4-BE49-F238E27FC236}">
                <a16:creationId xmlns:a16="http://schemas.microsoft.com/office/drawing/2014/main" id="{1C761E7E-3176-5712-7A8E-84DF303A34DF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 flipV="1">
            <a:off x="5667853" y="3737184"/>
            <a:ext cx="1188363" cy="121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F90276DA-8943-CAF5-A981-4236540F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8" y="3776057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cxnSp>
        <p:nvCxnSpPr>
          <p:cNvPr id="105" name="Straight Connector 61">
            <a:extLst>
              <a:ext uri="{FF2B5EF4-FFF2-40B4-BE49-F238E27FC236}">
                <a16:creationId xmlns:a16="http://schemas.microsoft.com/office/drawing/2014/main" id="{0F646591-D077-6F0D-25EA-4BF5C3457C00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406995" y="3596860"/>
            <a:ext cx="1385044" cy="55185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26">
            <a:extLst>
              <a:ext uri="{FF2B5EF4-FFF2-40B4-BE49-F238E27FC236}">
                <a16:creationId xmlns:a16="http://schemas.microsoft.com/office/drawing/2014/main" id="{7867AB46-D9C5-095A-BAA8-5849FDC0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948" y="3407506"/>
            <a:ext cx="8425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default</a:t>
            </a:r>
          </a:p>
        </p:txBody>
      </p:sp>
      <p:cxnSp>
        <p:nvCxnSpPr>
          <p:cNvPr id="115" name="Straight Arrow Connector 139">
            <a:extLst>
              <a:ext uri="{FF2B5EF4-FFF2-40B4-BE49-F238E27FC236}">
                <a16:creationId xmlns:a16="http://schemas.microsoft.com/office/drawing/2014/main" id="{71E545BC-8C83-CF5B-4E9C-1140414AE8C8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7406995" y="3737184"/>
            <a:ext cx="1315574" cy="405559"/>
          </a:xfrm>
          <a:prstGeom prst="bentConnector2">
            <a:avLst/>
          </a:prstGeom>
          <a:ln>
            <a:solidFill>
              <a:schemeClr val="accent3"/>
            </a:solidFill>
            <a:prstDash val="sysDash"/>
            <a:tailEnd type="arrow" w="med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NumBox 1">
            <a:extLst>
              <a:ext uri="{FF2B5EF4-FFF2-40B4-BE49-F238E27FC236}">
                <a16:creationId xmlns:a16="http://schemas.microsoft.com/office/drawing/2014/main" id="{C60C1AE5-C08B-5C05-2F8C-CA33A114259E}"/>
              </a:ext>
            </a:extLst>
          </p:cNvPr>
          <p:cNvSpPr/>
          <p:nvPr/>
        </p:nvSpPr>
        <p:spPr>
          <a:xfrm>
            <a:off x="8404070" y="362307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2E52946-9B97-AC92-4113-9A7B180BF3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975040" y="2523846"/>
            <a:ext cx="347015" cy="34701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BF4DD1-1BEF-5F1E-5328-4F79B5B132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475921" y="2787171"/>
            <a:ext cx="347015" cy="3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1676400" y="971554"/>
            <a:ext cx="8646191" cy="4914892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652" y="971243"/>
            <a:ext cx="408913" cy="408913"/>
          </a:xfrm>
          <a:prstGeom prst="rect">
            <a:avLst/>
          </a:prstGeom>
        </p:spPr>
      </p:pic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199306" y="141553"/>
            <a:ext cx="8839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Multi-Account Distributed Service Networks</a:t>
            </a:r>
          </a:p>
        </p:txBody>
      </p:sp>
      <p:cxnSp>
        <p:nvCxnSpPr>
          <p:cNvPr id="133" name="Separator">
            <a:extLst>
              <a:ext uri="{FF2B5EF4-FFF2-40B4-BE49-F238E27FC236}">
                <a16:creationId xmlns:a16="http://schemas.microsoft.com/office/drawing/2014/main" id="{979E8A64-CD0A-7840-B3E6-DB4C794E6E61}"/>
              </a:ext>
            </a:extLst>
          </p:cNvPr>
          <p:cNvCxnSpPr>
            <a:cxnSpLocks/>
          </p:cNvCxnSpPr>
          <p:nvPr/>
        </p:nvCxnSpPr>
        <p:spPr>
          <a:xfrm>
            <a:off x="249465" y="605414"/>
            <a:ext cx="8646191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Graphic 10">
            <a:extLst>
              <a:ext uri="{FF2B5EF4-FFF2-40B4-BE49-F238E27FC236}">
                <a16:creationId xmlns:a16="http://schemas.microsoft.com/office/drawing/2014/main" id="{12B1AD16-25BF-8DC1-82CC-A1423DA9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54" y="2003753"/>
            <a:ext cx="563814" cy="56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9B9E87DC-8641-547D-F312-88EEF92A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416" y="2591852"/>
            <a:ext cx="1340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AFA819-A068-F19D-EAEB-FC969A12AE1A}"/>
              </a:ext>
            </a:extLst>
          </p:cNvPr>
          <p:cNvSpPr/>
          <p:nvPr/>
        </p:nvSpPr>
        <p:spPr>
          <a:xfrm>
            <a:off x="7070710" y="1153707"/>
            <a:ext cx="2663668" cy="19606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provider account A</a:t>
            </a: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77C8072C-CFD9-8F6C-7413-0DC366D4B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0710" y="1153707"/>
            <a:ext cx="253151" cy="253151"/>
          </a:xfrm>
          <a:prstGeom prst="rect">
            <a:avLst/>
          </a:prstGeom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2389FC3D-4286-9252-419E-38C38BBF405A}"/>
              </a:ext>
            </a:extLst>
          </p:cNvPr>
          <p:cNvSpPr/>
          <p:nvPr/>
        </p:nvSpPr>
        <p:spPr>
          <a:xfrm>
            <a:off x="6395475" y="3187815"/>
            <a:ext cx="3838169" cy="260278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 Account B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453E7880-E9A1-8AEF-5B3F-FDF0EA9BE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489" y="3187393"/>
            <a:ext cx="288596" cy="288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197647-4471-A83A-C83B-48C8AF0EBDBF}"/>
              </a:ext>
            </a:extLst>
          </p:cNvPr>
          <p:cNvSpPr/>
          <p:nvPr/>
        </p:nvSpPr>
        <p:spPr>
          <a:xfrm>
            <a:off x="2169676" y="1281998"/>
            <a:ext cx="3521758" cy="239465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consumer account 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EB09EC-6EBB-393F-BCDB-D7F092BC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6658" y="1279138"/>
            <a:ext cx="270333" cy="2703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7860C2-8435-D5D7-C4B1-FD86B3B86EE8}"/>
              </a:ext>
            </a:extLst>
          </p:cNvPr>
          <p:cNvSpPr/>
          <p:nvPr/>
        </p:nvSpPr>
        <p:spPr>
          <a:xfrm>
            <a:off x="2259773" y="1613683"/>
            <a:ext cx="1738703" cy="202172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86BE865-5D14-8967-D97D-6634B80DD3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66296" y="2226803"/>
            <a:ext cx="272778" cy="2727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E22A2E-9D0E-1764-4F42-84A7124BDDF8}"/>
              </a:ext>
            </a:extLst>
          </p:cNvPr>
          <p:cNvSpPr/>
          <p:nvPr/>
        </p:nvSpPr>
        <p:spPr>
          <a:xfrm>
            <a:off x="2334782" y="1959870"/>
            <a:ext cx="1601588" cy="15533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9E24170-67E5-12D9-F4A4-AEA37A2E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159" y="3034366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FA37B7-B0FE-3275-7AEA-C03A36298983}"/>
              </a:ext>
            </a:extLst>
          </p:cNvPr>
          <p:cNvSpPr/>
          <p:nvPr/>
        </p:nvSpPr>
        <p:spPr>
          <a:xfrm>
            <a:off x="1772605" y="3757756"/>
            <a:ext cx="3916656" cy="205146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consumer account B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7754299D-D288-036D-06A3-64B6F64940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9586" y="3754895"/>
            <a:ext cx="270333" cy="27033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101B4BF-56EF-AFD0-5026-767E4A4AD86E}"/>
              </a:ext>
            </a:extLst>
          </p:cNvPr>
          <p:cNvSpPr/>
          <p:nvPr/>
        </p:nvSpPr>
        <p:spPr>
          <a:xfrm>
            <a:off x="2591224" y="4059302"/>
            <a:ext cx="1450112" cy="1668195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3E0D188D-7DFE-E9B3-673E-6F8692BFE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7746" y="4672422"/>
            <a:ext cx="272778" cy="27277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01F2489-DEC2-A4A6-C150-DF94E3DD60F7}"/>
              </a:ext>
            </a:extLst>
          </p:cNvPr>
          <p:cNvSpPr/>
          <p:nvPr/>
        </p:nvSpPr>
        <p:spPr>
          <a:xfrm>
            <a:off x="2666232" y="4405489"/>
            <a:ext cx="1304079" cy="12432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37">
            <a:extLst>
              <a:ext uri="{FF2B5EF4-FFF2-40B4-BE49-F238E27FC236}">
                <a16:creationId xmlns:a16="http://schemas.microsoft.com/office/drawing/2014/main" id="{A45D2885-4B48-F6CA-0F08-7D27E03F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98" y="5128925"/>
            <a:ext cx="297545" cy="2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0">
            <a:extLst>
              <a:ext uri="{FF2B5EF4-FFF2-40B4-BE49-F238E27FC236}">
                <a16:creationId xmlns:a16="http://schemas.microsoft.com/office/drawing/2014/main" id="{D327A87A-333D-71CC-06A0-6BADB006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77" y="5098123"/>
            <a:ext cx="359147" cy="35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C7C1538E-D8E5-009B-9608-AC367A3E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739" y="5448920"/>
            <a:ext cx="991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9AA27F22-78B3-6731-4032-1C091364A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978" y="5391936"/>
            <a:ext cx="6159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ENI</a:t>
            </a:r>
          </a:p>
        </p:txBody>
      </p:sp>
      <p:cxnSp>
        <p:nvCxnSpPr>
          <p:cNvPr id="65" name="Straight Connector 61">
            <a:extLst>
              <a:ext uri="{FF2B5EF4-FFF2-40B4-BE49-F238E27FC236}">
                <a16:creationId xmlns:a16="http://schemas.microsoft.com/office/drawing/2014/main" id="{3FC5D8F7-75E1-EAB9-C1F6-D696B87F8F5D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2409324" y="5277697"/>
            <a:ext cx="797474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6">
            <a:extLst>
              <a:ext uri="{FF2B5EF4-FFF2-40B4-BE49-F238E27FC236}">
                <a16:creationId xmlns:a16="http://schemas.microsoft.com/office/drawing/2014/main" id="{38E2B461-E6BE-E9AB-594F-959C8E75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161" y="2277543"/>
            <a:ext cx="87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85251223-E839-35DD-BABE-3B59C81A8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643" y="4540447"/>
            <a:ext cx="870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30832D-64E3-B0C6-AA7E-BA88688261E7}"/>
              </a:ext>
            </a:extLst>
          </p:cNvPr>
          <p:cNvSpPr/>
          <p:nvPr/>
        </p:nvSpPr>
        <p:spPr>
          <a:xfrm>
            <a:off x="6676039" y="3421058"/>
            <a:ext cx="256909" cy="371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C9023B-8342-FCFC-E03E-8B0FEE596130}"/>
              </a:ext>
            </a:extLst>
          </p:cNvPr>
          <p:cNvSpPr/>
          <p:nvPr/>
        </p:nvSpPr>
        <p:spPr>
          <a:xfrm>
            <a:off x="7081959" y="1723343"/>
            <a:ext cx="746605" cy="1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5530D7-6BBB-68D7-B827-55168418B633}"/>
              </a:ext>
            </a:extLst>
          </p:cNvPr>
          <p:cNvSpPr/>
          <p:nvPr/>
        </p:nvSpPr>
        <p:spPr>
          <a:xfrm>
            <a:off x="2787489" y="2292491"/>
            <a:ext cx="746605" cy="1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01E1109B-78BE-7444-8503-2AF9F3D93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152" y="2256202"/>
            <a:ext cx="1161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9462D-55FC-1F28-9EBA-9B41E45A10CF}"/>
              </a:ext>
            </a:extLst>
          </p:cNvPr>
          <p:cNvSpPr/>
          <p:nvPr/>
        </p:nvSpPr>
        <p:spPr>
          <a:xfrm>
            <a:off x="2395677" y="2236366"/>
            <a:ext cx="1515401" cy="12092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5">
            <a:extLst>
              <a:ext uri="{FF2B5EF4-FFF2-40B4-BE49-F238E27FC236}">
                <a16:creationId xmlns:a16="http://schemas.microsoft.com/office/drawing/2014/main" id="{C117C669-4154-8A77-7330-FC274358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31" y="2573362"/>
            <a:ext cx="461004" cy="46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39074D5-7C94-3731-D5DD-62184F30BE44}"/>
              </a:ext>
            </a:extLst>
          </p:cNvPr>
          <p:cNvSpPr/>
          <p:nvPr/>
        </p:nvSpPr>
        <p:spPr>
          <a:xfrm>
            <a:off x="2744307" y="1969829"/>
            <a:ext cx="746605" cy="1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728B200-4B17-803D-2BA1-404A038D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781" y="1938492"/>
            <a:ext cx="13403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18D9F7-8D2F-BF58-F8A7-8EEEC72C920F}"/>
              </a:ext>
            </a:extLst>
          </p:cNvPr>
          <p:cNvSpPr/>
          <p:nvPr/>
        </p:nvSpPr>
        <p:spPr>
          <a:xfrm>
            <a:off x="3001678" y="4843409"/>
            <a:ext cx="746605" cy="1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8DF38EB2-8D19-7879-6154-3899FA6F3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840" y="4803698"/>
            <a:ext cx="1161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1B6E59-B824-E4D4-343D-31B16A9F92DF}"/>
              </a:ext>
            </a:extLst>
          </p:cNvPr>
          <p:cNvSpPr/>
          <p:nvPr/>
        </p:nvSpPr>
        <p:spPr>
          <a:xfrm>
            <a:off x="2692983" y="4670834"/>
            <a:ext cx="1204621" cy="9219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2B4ABC-4147-795A-4F15-FF858148509A}"/>
              </a:ext>
            </a:extLst>
          </p:cNvPr>
          <p:cNvSpPr/>
          <p:nvPr/>
        </p:nvSpPr>
        <p:spPr>
          <a:xfrm>
            <a:off x="3065597" y="4485937"/>
            <a:ext cx="746605" cy="1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280EA323-92DE-35E9-760A-9432BFE7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452" y="4453299"/>
            <a:ext cx="13403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64A3918-C38F-8691-19B8-6430911083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30" y="2197157"/>
            <a:ext cx="853477" cy="853477"/>
          </a:xfrm>
          <a:prstGeom prst="rect">
            <a:avLst/>
          </a:prstGeom>
        </p:spPr>
      </p:pic>
      <p:sp>
        <p:nvSpPr>
          <p:cNvPr id="90" name="TextBox 26">
            <a:extLst>
              <a:ext uri="{FF2B5EF4-FFF2-40B4-BE49-F238E27FC236}">
                <a16:creationId xmlns:a16="http://schemas.microsoft.com/office/drawing/2014/main" id="{9C2E4F46-0FD7-70EE-7782-6B8EEFDF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303" y="3041033"/>
            <a:ext cx="9841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1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D26F67A2-E4FB-66B2-78AF-ED205C9C21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26" y="2003753"/>
            <a:ext cx="563814" cy="56381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5455F0D-000A-426E-C811-65B69592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658" y="2587464"/>
            <a:ext cx="1168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alt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service1</a:t>
            </a:r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cxnSp>
        <p:nvCxnSpPr>
          <p:cNvPr id="105" name="Straight Connector 61">
            <a:extLst>
              <a:ext uri="{FF2B5EF4-FFF2-40B4-BE49-F238E27FC236}">
                <a16:creationId xmlns:a16="http://schemas.microsoft.com/office/drawing/2014/main" id="{2C1E32D8-9B46-2C88-2B60-1C4F91194C94}"/>
              </a:ext>
            </a:extLst>
          </p:cNvPr>
          <p:cNvCxnSpPr>
            <a:cxnSpLocks/>
          </p:cNvCxnSpPr>
          <p:nvPr/>
        </p:nvCxnSpPr>
        <p:spPr>
          <a:xfrm flipV="1">
            <a:off x="5614107" y="2152651"/>
            <a:ext cx="1820119" cy="338236"/>
          </a:xfrm>
          <a:prstGeom prst="bentConnector3">
            <a:avLst>
              <a:gd name="adj1" fmla="val 167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26">
            <a:extLst>
              <a:ext uri="{FF2B5EF4-FFF2-40B4-BE49-F238E27FC236}">
                <a16:creationId xmlns:a16="http://schemas.microsoft.com/office/drawing/2014/main" id="{A4246898-2456-795D-7769-E3D065AB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910" y="1816113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cxnSp>
        <p:nvCxnSpPr>
          <p:cNvPr id="116" name="Straight Connector 61">
            <a:extLst>
              <a:ext uri="{FF2B5EF4-FFF2-40B4-BE49-F238E27FC236}">
                <a16:creationId xmlns:a16="http://schemas.microsoft.com/office/drawing/2014/main" id="{00225AEA-7C33-F4E7-E440-C4ECCB4A2B69}"/>
              </a:ext>
            </a:extLst>
          </p:cNvPr>
          <p:cNvCxnSpPr>
            <a:cxnSpLocks/>
            <a:stCxn id="99" idx="3"/>
            <a:endCxn id="70" idx="1"/>
          </p:cNvCxnSpPr>
          <p:nvPr/>
        </p:nvCxnSpPr>
        <p:spPr>
          <a:xfrm>
            <a:off x="7998040" y="2285660"/>
            <a:ext cx="92351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26">
            <a:extLst>
              <a:ext uri="{FF2B5EF4-FFF2-40B4-BE49-F238E27FC236}">
                <a16:creationId xmlns:a16="http://schemas.microsoft.com/office/drawing/2014/main" id="{A9B0086C-00CE-7603-B012-88A74F720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937" y="2080355"/>
            <a:ext cx="8425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default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2BA0D6C-DACE-E1B7-24AE-C48D6B675D40}"/>
              </a:ext>
            </a:extLst>
          </p:cNvPr>
          <p:cNvSpPr/>
          <p:nvPr/>
        </p:nvSpPr>
        <p:spPr>
          <a:xfrm>
            <a:off x="8884597" y="3787100"/>
            <a:ext cx="1247433" cy="18883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F317D01-DC17-9185-68F0-124F58F59280}"/>
              </a:ext>
            </a:extLst>
          </p:cNvPr>
          <p:cNvSpPr/>
          <p:nvPr/>
        </p:nvSpPr>
        <p:spPr>
          <a:xfrm>
            <a:off x="7640415" y="3794812"/>
            <a:ext cx="1151560" cy="18806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77E952F-C447-05A1-F739-068A282D54EA}"/>
              </a:ext>
            </a:extLst>
          </p:cNvPr>
          <p:cNvSpPr/>
          <p:nvPr/>
        </p:nvSpPr>
        <p:spPr>
          <a:xfrm>
            <a:off x="7590657" y="3471088"/>
            <a:ext cx="2568035" cy="2256409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FF279-4026-F6BD-1714-A073CADE5710}"/>
              </a:ext>
            </a:extLst>
          </p:cNvPr>
          <p:cNvSpPr/>
          <p:nvPr/>
        </p:nvSpPr>
        <p:spPr>
          <a:xfrm>
            <a:off x="8939281" y="4368675"/>
            <a:ext cx="1162466" cy="12962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713C5D9-6EBA-B05A-9409-83D39C20928E}"/>
              </a:ext>
            </a:extLst>
          </p:cNvPr>
          <p:cNvSpPr/>
          <p:nvPr/>
        </p:nvSpPr>
        <p:spPr>
          <a:xfrm>
            <a:off x="7666766" y="4360646"/>
            <a:ext cx="1098886" cy="13113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5BC92CD3-749B-98C9-C732-55F7C2E700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0038" y="4368676"/>
            <a:ext cx="307237" cy="307237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638D3BB3-175A-A292-3BED-2A0760EABB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7280" y="4726016"/>
            <a:ext cx="205936" cy="201531"/>
          </a:xfrm>
          <a:prstGeom prst="rect">
            <a:avLst/>
          </a:prstGeom>
        </p:spPr>
      </p:pic>
      <p:pic>
        <p:nvPicPr>
          <p:cNvPr id="130" name="Graphic 62">
            <a:extLst>
              <a:ext uri="{FF2B5EF4-FFF2-40B4-BE49-F238E27FC236}">
                <a16:creationId xmlns:a16="http://schemas.microsoft.com/office/drawing/2014/main" id="{C5AC97C2-9C9B-3DBC-CEE4-23DC477E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31" y="5048440"/>
            <a:ext cx="325719" cy="32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24724E91-C7C8-276F-1773-ABC87E165590}"/>
              </a:ext>
            </a:extLst>
          </p:cNvPr>
          <p:cNvSpPr/>
          <p:nvPr/>
        </p:nvSpPr>
        <p:spPr>
          <a:xfrm>
            <a:off x="7823845" y="4731986"/>
            <a:ext cx="2151745" cy="83832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132" name="Graphic 62">
            <a:extLst>
              <a:ext uri="{FF2B5EF4-FFF2-40B4-BE49-F238E27FC236}">
                <a16:creationId xmlns:a16="http://schemas.microsoft.com/office/drawing/2014/main" id="{5810380A-6C4D-B93C-416C-C170B03A3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77" y="5047170"/>
            <a:ext cx="325719" cy="32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AF9BE486-8763-A666-357C-1049BDDE9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1078" y="4379754"/>
            <a:ext cx="307237" cy="307237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8F03EBE4-620F-5DC8-1620-CF0D775671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29" y="4466660"/>
            <a:ext cx="853477" cy="853477"/>
          </a:xfrm>
          <a:prstGeom prst="rect">
            <a:avLst/>
          </a:prstGeom>
        </p:spPr>
      </p:pic>
      <p:sp>
        <p:nvSpPr>
          <p:cNvPr id="137" name="TextBox 26">
            <a:extLst>
              <a:ext uri="{FF2B5EF4-FFF2-40B4-BE49-F238E27FC236}">
                <a16:creationId xmlns:a16="http://schemas.microsoft.com/office/drawing/2014/main" id="{DAF19E49-D220-C671-ABD8-70ECD461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481" y="5223201"/>
            <a:ext cx="11689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2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A112FB89-01BB-39D6-4B7A-F4F41065CD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7" y="4027237"/>
            <a:ext cx="563814" cy="563814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A2343FB-6A82-2293-C049-EA447B96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3037" y="4628851"/>
            <a:ext cx="1168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alt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service2</a:t>
            </a:r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cxnSp>
        <p:nvCxnSpPr>
          <p:cNvPr id="140" name="Straight Connector 61">
            <a:extLst>
              <a:ext uri="{FF2B5EF4-FFF2-40B4-BE49-F238E27FC236}">
                <a16:creationId xmlns:a16="http://schemas.microsoft.com/office/drawing/2014/main" id="{0625092B-943C-38ED-DCAC-AFD2CDC46A2A}"/>
              </a:ext>
            </a:extLst>
          </p:cNvPr>
          <p:cNvCxnSpPr>
            <a:cxnSpLocks/>
          </p:cNvCxnSpPr>
          <p:nvPr/>
        </p:nvCxnSpPr>
        <p:spPr>
          <a:xfrm flipV="1">
            <a:off x="5614106" y="4438651"/>
            <a:ext cx="1025121" cy="584255"/>
          </a:xfrm>
          <a:prstGeom prst="bentConnector3">
            <a:avLst>
              <a:gd name="adj1" fmla="val 636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26">
            <a:extLst>
              <a:ext uri="{FF2B5EF4-FFF2-40B4-BE49-F238E27FC236}">
                <a16:creationId xmlns:a16="http://schemas.microsoft.com/office/drawing/2014/main" id="{3F469ED9-B974-18CA-CF56-A176C85A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672" y="5054667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cxnSp>
        <p:nvCxnSpPr>
          <p:cNvPr id="146" name="Straight Connector 61">
            <a:extLst>
              <a:ext uri="{FF2B5EF4-FFF2-40B4-BE49-F238E27FC236}">
                <a16:creationId xmlns:a16="http://schemas.microsoft.com/office/drawing/2014/main" id="{296C38E0-5A0B-4B03-28AA-8AE4F2DE4AB0}"/>
              </a:ext>
            </a:extLst>
          </p:cNvPr>
          <p:cNvCxnSpPr>
            <a:cxnSpLocks/>
          </p:cNvCxnSpPr>
          <p:nvPr/>
        </p:nvCxnSpPr>
        <p:spPr>
          <a:xfrm>
            <a:off x="7188739" y="4154586"/>
            <a:ext cx="1698735" cy="571430"/>
          </a:xfrm>
          <a:prstGeom prst="bentConnector3">
            <a:avLst>
              <a:gd name="adj1" fmla="val 9984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26">
            <a:extLst>
              <a:ext uri="{FF2B5EF4-FFF2-40B4-BE49-F238E27FC236}">
                <a16:creationId xmlns:a16="http://schemas.microsoft.com/office/drawing/2014/main" id="{5583EBA7-6BF3-A212-DBA5-F7972C682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632" y="3982019"/>
            <a:ext cx="8425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default</a:t>
            </a:r>
          </a:p>
        </p:txBody>
      </p:sp>
      <p:cxnSp>
        <p:nvCxnSpPr>
          <p:cNvPr id="4" name="Straight Connector 61">
            <a:extLst>
              <a:ext uri="{FF2B5EF4-FFF2-40B4-BE49-F238E27FC236}">
                <a16:creationId xmlns:a16="http://schemas.microsoft.com/office/drawing/2014/main" id="{987E06F6-1039-AB44-D42B-7508A81E4509}"/>
              </a:ext>
            </a:extLst>
          </p:cNvPr>
          <p:cNvCxnSpPr>
            <a:cxnSpLocks/>
            <a:stCxn id="9" idx="3"/>
            <a:endCxn id="89" idx="1"/>
          </p:cNvCxnSpPr>
          <p:nvPr/>
        </p:nvCxnSpPr>
        <p:spPr>
          <a:xfrm flipV="1">
            <a:off x="3998476" y="2623896"/>
            <a:ext cx="762154" cy="651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1">
            <a:extLst>
              <a:ext uri="{FF2B5EF4-FFF2-40B4-BE49-F238E27FC236}">
                <a16:creationId xmlns:a16="http://schemas.microsoft.com/office/drawing/2014/main" id="{0D455B85-B44C-5D00-2203-DEBC029A92FA}"/>
              </a:ext>
            </a:extLst>
          </p:cNvPr>
          <p:cNvCxnSpPr>
            <a:cxnSpLocks/>
            <a:stCxn id="44" idx="3"/>
            <a:endCxn id="136" idx="1"/>
          </p:cNvCxnSpPr>
          <p:nvPr/>
        </p:nvCxnSpPr>
        <p:spPr>
          <a:xfrm flipV="1">
            <a:off x="4041336" y="4893399"/>
            <a:ext cx="719293" cy="1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61">
            <a:extLst>
              <a:ext uri="{FF2B5EF4-FFF2-40B4-BE49-F238E27FC236}">
                <a16:creationId xmlns:a16="http://schemas.microsoft.com/office/drawing/2014/main" id="{A91AFD02-B557-0E60-14FB-2D1FB2A08254}"/>
              </a:ext>
            </a:extLst>
          </p:cNvPr>
          <p:cNvCxnSpPr>
            <a:cxnSpLocks/>
            <a:stCxn id="89" idx="3"/>
            <a:endCxn id="138" idx="1"/>
          </p:cNvCxnSpPr>
          <p:nvPr/>
        </p:nvCxnSpPr>
        <p:spPr>
          <a:xfrm>
            <a:off x="5614107" y="2623896"/>
            <a:ext cx="1025120" cy="1685248"/>
          </a:xfrm>
          <a:prstGeom prst="bentConnector3">
            <a:avLst>
              <a:gd name="adj1" fmla="val 357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26">
            <a:extLst>
              <a:ext uri="{FF2B5EF4-FFF2-40B4-BE49-F238E27FC236}">
                <a16:creationId xmlns:a16="http://schemas.microsoft.com/office/drawing/2014/main" id="{A624C665-4765-8F6B-8D8B-AB2541467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702" y="2770245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941A0C7-CC2F-29F5-9593-CA80E2C120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256690" y="1620407"/>
            <a:ext cx="277973" cy="27797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C054E2A-2BBE-701D-7FB0-EB2D91140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585504" y="4058946"/>
            <a:ext cx="277973" cy="27797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FEC7F8B-464C-F8DD-A843-B43AA1E4F1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589831" y="3464770"/>
            <a:ext cx="277973" cy="2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2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35251</TotalTime>
  <Words>119</Words>
  <Application>Microsoft Macintosh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Sanchez Carmona, Pablo</cp:lastModifiedBy>
  <cp:revision>335</cp:revision>
  <dcterms:created xsi:type="dcterms:W3CDTF">2018-02-11T04:20:17Z</dcterms:created>
  <dcterms:modified xsi:type="dcterms:W3CDTF">2023-10-01T09:13:21Z</dcterms:modified>
  <cp:category/>
</cp:coreProperties>
</file>