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6060"/>
    <a:srgbClr val="FF6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4"/>
    <p:restoredTop sz="94740"/>
  </p:normalViewPr>
  <p:slideViewPr>
    <p:cSldViewPr snapToGrid="0" snapToObjects="1">
      <p:cViewPr varScale="1">
        <p:scale>
          <a:sx n="124" d="100"/>
          <a:sy n="124" d="100"/>
        </p:scale>
        <p:origin x="7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46A0-8451-644D-B9E6-76DE22A2F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DE59A-14D4-0846-A2E3-64B3CF7E7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5976C-2522-FB49-9EA7-82DF02B9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3FAB-CF9D-2A41-8ED8-3EDE309B28B8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0C790-D9B6-DC45-8829-E6F38355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FCFAD-F680-024C-9B97-5A696348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1B0B-9F05-5A4A-8BC8-2F9B1FF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3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6281-2436-CA44-A435-48D3D1DA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C3BF0-7594-8B49-B465-CB213089A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B3FA8-AE4E-3948-899B-477A78A3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3FAB-CF9D-2A41-8ED8-3EDE309B28B8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0CDAF-FB66-D04D-89E7-B40DD0CE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28D24-4025-9741-97B7-744184E0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1B0B-9F05-5A4A-8BC8-2F9B1FF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1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E527C-A5B1-2845-A8C9-B39E6B719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7A12D-B3F3-B849-8539-9EEE72621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66782-F5D0-474A-8A5B-75115568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3FAB-CF9D-2A41-8ED8-3EDE309B28B8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AA3BB-10C4-B948-B688-5ED7ACDD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9A10A-A4E8-854E-B314-BCBAE7B1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1B0B-9F05-5A4A-8BC8-2F9B1FF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2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FB72-A6F0-E543-A0C3-FF111D1EF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EDBD7-75AD-4145-A479-D6B375963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83C8C-A494-F74C-875A-53ED364D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3FAB-CF9D-2A41-8ED8-3EDE309B28B8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434B0-2827-0D43-87A9-94D2F167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9C18F-6C2A-154E-B880-630628B3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1B0B-9F05-5A4A-8BC8-2F9B1FF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8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31F4-B1AD-7944-82B4-5B1D0EE5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39CFA-5872-4C4F-8CD9-817C76657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8EDDB-067F-BC4C-B389-BCA40AEF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3FAB-CF9D-2A41-8ED8-3EDE309B28B8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D3673-70A6-354E-B751-66B2B7D1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714A5-A4F6-DA45-AA04-4F16D697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1B0B-9F05-5A4A-8BC8-2F9B1FF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76C1-851D-F04D-BB14-B35B0F84A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DA698-3204-E444-988A-2B6077860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91AFA-D167-D344-A986-FE38F2D98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AE18B-1934-1547-A905-56CA76A57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3FAB-CF9D-2A41-8ED8-3EDE309B28B8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701B2-761A-C641-B321-27126F7AC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1E19D-9E09-AF45-8CC6-F5BC8C15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1B0B-9F05-5A4A-8BC8-2F9B1FF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3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6515-785F-3A47-B14A-598773DAD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95FF0-8595-8D49-9D0C-969E34B5B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BBFE5-699E-F84D-BC57-98EF641DB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711DDB-C5F1-C249-8A84-ADF6F45A8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42C1FE-7616-9C4C-B96B-9073D7DCC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36BDC1-7F4D-B54B-811B-7DD85BE1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3FAB-CF9D-2A41-8ED8-3EDE309B28B8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A56BAE-9A07-2640-84E9-AFA48BC6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56CE69-DC8F-BB43-8DFE-EF62786B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1B0B-9F05-5A4A-8BC8-2F9B1FF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3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46D9-C942-9344-86D3-CABCB4B3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47A25-78F3-FE40-B474-FCE0A96B9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3FAB-CF9D-2A41-8ED8-3EDE309B28B8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8F1AF-C08C-3144-B6D3-EBBA89AD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82A44-7E4F-B04A-BE31-F132BCA4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1B0B-9F05-5A4A-8BC8-2F9B1FF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4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3332D-6278-2E49-BC1E-207148D9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3FAB-CF9D-2A41-8ED8-3EDE309B28B8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7E9E83-6964-D64B-AC45-40F97A22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3EE73-59FF-9448-8779-A7982952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1B0B-9F05-5A4A-8BC8-2F9B1FF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0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4DEB-8529-C145-AB7E-FE4D36B3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59722-174C-3C48-9E70-2B7849B7F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B66F2-411D-234D-8CF0-8577BAC22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2CB7A-A8D3-974D-A88B-57DC3318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3FAB-CF9D-2A41-8ED8-3EDE309B28B8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1B706-6BE3-934D-BE48-891316D97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3CEB9-91EE-0144-A3F8-474E9FF2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1B0B-9F05-5A4A-8BC8-2F9B1FF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4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48F3-38B0-C247-9B50-7095C298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04E7C4-D752-4B45-92A5-2A0387DB5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12B73-17B7-D140-87AD-E4E28CA2E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864A9-2A21-6F4F-8EFC-9D7C5DA6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3FAB-CF9D-2A41-8ED8-3EDE309B28B8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24028-55C3-4E4F-82B8-298F107BC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3AD05-F38A-8F42-AA0E-512D0985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1B0B-9F05-5A4A-8BC8-2F9B1FF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7B7AC-43D1-934E-8E22-51E6066CD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263FB-3023-3F4A-8BA5-CB1CC59A4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025DC-878E-1F43-ABC0-5403B1D31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93FAB-CF9D-2A41-8ED8-3EDE309B28B8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9DB04-2FE9-D041-AF26-0A8E66BDF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5AF70-CBE3-4441-A8AD-F8C5084C7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41B0B-9F05-5A4A-8BC8-2F9B1FF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6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8E8FB4-4C70-3345-8827-6C4720A5A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2324100"/>
            <a:ext cx="8039100" cy="22098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11EA5DA-3375-AF4F-9AA4-5E8877D0BE36}"/>
              </a:ext>
            </a:extLst>
          </p:cNvPr>
          <p:cNvSpPr/>
          <p:nvPr/>
        </p:nvSpPr>
        <p:spPr>
          <a:xfrm>
            <a:off x="2549562" y="2893512"/>
            <a:ext cx="7471260" cy="535488"/>
          </a:xfrm>
          <a:prstGeom prst="roundRect">
            <a:avLst/>
          </a:prstGeom>
          <a:noFill/>
          <a:ln w="76200">
            <a:solidFill>
              <a:srgbClr val="FF61AF"/>
            </a:solidFill>
          </a:ln>
          <a:effectLst>
            <a:outerShdw blurRad="101600" dist="254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42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A9ABCE7-A39B-D74F-A71F-22F9A819F5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06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1B0862-5FE3-9B4B-BC61-40C8B433D6AB}"/>
              </a:ext>
            </a:extLst>
          </p:cNvPr>
          <p:cNvSpPr/>
          <p:nvPr/>
        </p:nvSpPr>
        <p:spPr>
          <a:xfrm>
            <a:off x="3840047" y="1091282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7F11CA-4A28-374D-A09E-A0617E3C9FF8}"/>
              </a:ext>
            </a:extLst>
          </p:cNvPr>
          <p:cNvSpPr/>
          <p:nvPr/>
        </p:nvSpPr>
        <p:spPr>
          <a:xfrm>
            <a:off x="3840039" y="1903450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5F5F24-60CE-3342-9DE6-24855CF519DA}"/>
              </a:ext>
            </a:extLst>
          </p:cNvPr>
          <p:cNvSpPr/>
          <p:nvPr/>
        </p:nvSpPr>
        <p:spPr>
          <a:xfrm>
            <a:off x="3838763" y="2573470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AAAE00-C48F-6840-B6FD-474139F3E8EA}"/>
              </a:ext>
            </a:extLst>
          </p:cNvPr>
          <p:cNvSpPr/>
          <p:nvPr/>
        </p:nvSpPr>
        <p:spPr>
          <a:xfrm>
            <a:off x="3832073" y="3043692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210032-A00B-B644-B957-65FE21A42FB6}"/>
              </a:ext>
            </a:extLst>
          </p:cNvPr>
          <p:cNvSpPr/>
          <p:nvPr/>
        </p:nvSpPr>
        <p:spPr>
          <a:xfrm>
            <a:off x="3836650" y="3487271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F822D7C-E19C-954B-A21A-F0741CF32DF2}"/>
              </a:ext>
            </a:extLst>
          </p:cNvPr>
          <p:cNvSpPr/>
          <p:nvPr/>
        </p:nvSpPr>
        <p:spPr>
          <a:xfrm>
            <a:off x="3838765" y="3954875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93B5BF-6E44-C643-8713-91FCA4A2E8C5}"/>
              </a:ext>
            </a:extLst>
          </p:cNvPr>
          <p:cNvSpPr/>
          <p:nvPr/>
        </p:nvSpPr>
        <p:spPr>
          <a:xfrm>
            <a:off x="3838766" y="4281842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B78891E-B6C1-6E48-85FE-433CE03B9BA7}"/>
              </a:ext>
            </a:extLst>
          </p:cNvPr>
          <p:cNvSpPr/>
          <p:nvPr/>
        </p:nvSpPr>
        <p:spPr>
          <a:xfrm>
            <a:off x="3848888" y="4708425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CF5D27-7043-3C45-99A3-48ED5A83C719}"/>
              </a:ext>
            </a:extLst>
          </p:cNvPr>
          <p:cNvSpPr/>
          <p:nvPr/>
        </p:nvSpPr>
        <p:spPr>
          <a:xfrm>
            <a:off x="3838764" y="5076132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7D3C3B-2FC4-9E4A-BC29-E8A1525AE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04" y="674815"/>
            <a:ext cx="5031431" cy="486210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A1FDF9-201C-7D4C-B282-3D9FAB07BAA0}"/>
              </a:ext>
            </a:extLst>
          </p:cNvPr>
          <p:cNvCxnSpPr>
            <a:stCxn id="4" idx="6"/>
          </p:cNvCxnSpPr>
          <p:nvPr/>
        </p:nvCxnSpPr>
        <p:spPr>
          <a:xfrm flipV="1">
            <a:off x="4113316" y="1226522"/>
            <a:ext cx="664167" cy="21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63D3A8-97A5-0643-8B2C-C3AD8E96BF97}"/>
              </a:ext>
            </a:extLst>
          </p:cNvPr>
          <p:cNvCxnSpPr/>
          <p:nvPr/>
        </p:nvCxnSpPr>
        <p:spPr>
          <a:xfrm flipV="1">
            <a:off x="4112026" y="2038463"/>
            <a:ext cx="664167" cy="21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E2A4B5-9CAB-DE41-9877-63D9252C71EE}"/>
              </a:ext>
            </a:extLst>
          </p:cNvPr>
          <p:cNvCxnSpPr/>
          <p:nvPr/>
        </p:nvCxnSpPr>
        <p:spPr>
          <a:xfrm flipV="1">
            <a:off x="4112026" y="2708710"/>
            <a:ext cx="664167" cy="21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0B051E-6F60-9449-A7B0-D089758447D1}"/>
              </a:ext>
            </a:extLst>
          </p:cNvPr>
          <p:cNvCxnSpPr/>
          <p:nvPr/>
        </p:nvCxnSpPr>
        <p:spPr>
          <a:xfrm flipV="1">
            <a:off x="4095216" y="3162212"/>
            <a:ext cx="664167" cy="21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D861E1-ABEF-0A44-91DC-4E6B289DF6B2}"/>
              </a:ext>
            </a:extLst>
          </p:cNvPr>
          <p:cNvCxnSpPr/>
          <p:nvPr/>
        </p:nvCxnSpPr>
        <p:spPr>
          <a:xfrm flipV="1">
            <a:off x="4109912" y="3621018"/>
            <a:ext cx="664167" cy="21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B113A-F754-3749-9CC2-D998A63D206D}"/>
              </a:ext>
            </a:extLst>
          </p:cNvPr>
          <p:cNvCxnSpPr/>
          <p:nvPr/>
        </p:nvCxnSpPr>
        <p:spPr>
          <a:xfrm flipV="1">
            <a:off x="4112029" y="4101627"/>
            <a:ext cx="664167" cy="21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AB24D4-B205-6D45-BC18-3B88ED1DB45B}"/>
              </a:ext>
            </a:extLst>
          </p:cNvPr>
          <p:cNvCxnSpPr/>
          <p:nvPr/>
        </p:nvCxnSpPr>
        <p:spPr>
          <a:xfrm flipV="1">
            <a:off x="4112028" y="4411774"/>
            <a:ext cx="664167" cy="21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44B69F-26EA-8C40-949F-80255D5764E9}"/>
              </a:ext>
            </a:extLst>
          </p:cNvPr>
          <p:cNvCxnSpPr/>
          <p:nvPr/>
        </p:nvCxnSpPr>
        <p:spPr>
          <a:xfrm flipV="1">
            <a:off x="4112027" y="4866124"/>
            <a:ext cx="664167" cy="21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3ECA7C7-C525-0942-B666-346F083C10BA}"/>
              </a:ext>
            </a:extLst>
          </p:cNvPr>
          <p:cNvCxnSpPr/>
          <p:nvPr/>
        </p:nvCxnSpPr>
        <p:spPr>
          <a:xfrm flipV="1">
            <a:off x="4112026" y="5207562"/>
            <a:ext cx="664167" cy="21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24746DF3-ECA5-984B-8324-22A4D144D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929" y="674815"/>
            <a:ext cx="5350887" cy="4862104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C76962E-93B9-F548-9EED-030852E099B4}"/>
              </a:ext>
            </a:extLst>
          </p:cNvPr>
          <p:cNvCxnSpPr>
            <a:cxnSpLocks/>
          </p:cNvCxnSpPr>
          <p:nvPr/>
        </p:nvCxnSpPr>
        <p:spPr>
          <a:xfrm>
            <a:off x="4774079" y="3373787"/>
            <a:ext cx="0" cy="49446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8EE14D8-47A9-694E-95AB-71BA2B949FD7}"/>
              </a:ext>
            </a:extLst>
          </p:cNvPr>
          <p:cNvCxnSpPr>
            <a:cxnSpLocks/>
          </p:cNvCxnSpPr>
          <p:nvPr/>
        </p:nvCxnSpPr>
        <p:spPr>
          <a:xfrm>
            <a:off x="4768962" y="2461479"/>
            <a:ext cx="0" cy="49446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9580D74-7CD8-B24D-8B70-3CB5FA16ACA3}"/>
              </a:ext>
            </a:extLst>
          </p:cNvPr>
          <p:cNvCxnSpPr>
            <a:cxnSpLocks/>
          </p:cNvCxnSpPr>
          <p:nvPr/>
        </p:nvCxnSpPr>
        <p:spPr>
          <a:xfrm>
            <a:off x="4768962" y="1806400"/>
            <a:ext cx="0" cy="49446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17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161C85B-8F40-B745-8F1F-6782BE0F2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843142"/>
            <a:ext cx="8039100" cy="17780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11EA5DA-3375-AF4F-9AA4-5E8877D0BE36}"/>
              </a:ext>
            </a:extLst>
          </p:cNvPr>
          <p:cNvSpPr/>
          <p:nvPr/>
        </p:nvSpPr>
        <p:spPr>
          <a:xfrm>
            <a:off x="2549562" y="2893512"/>
            <a:ext cx="7471260" cy="535488"/>
          </a:xfrm>
          <a:prstGeom prst="roundRect">
            <a:avLst/>
          </a:prstGeom>
          <a:noFill/>
          <a:ln w="76200">
            <a:solidFill>
              <a:srgbClr val="FF61AF"/>
            </a:solidFill>
          </a:ln>
          <a:effectLst>
            <a:outerShdw blurRad="101600" dist="254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5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12ED31-00BC-764B-B907-86EAB595A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571500"/>
            <a:ext cx="5200650" cy="28575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FD163C5-8673-8E46-A157-B98128FCCD01}"/>
              </a:ext>
            </a:extLst>
          </p:cNvPr>
          <p:cNvSpPr/>
          <p:nvPr/>
        </p:nvSpPr>
        <p:spPr>
          <a:xfrm>
            <a:off x="5463491" y="1402683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4B78FD-3369-3249-BF1F-EC7E0F641241}"/>
              </a:ext>
            </a:extLst>
          </p:cNvPr>
          <p:cNvSpPr/>
          <p:nvPr/>
        </p:nvSpPr>
        <p:spPr>
          <a:xfrm>
            <a:off x="4575367" y="1605533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87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E748826-E453-2F43-823E-29FC6D144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161" y="908093"/>
            <a:ext cx="5314950" cy="37973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FD163C5-8673-8E46-A157-B98128FCCD01}"/>
              </a:ext>
            </a:extLst>
          </p:cNvPr>
          <p:cNvSpPr/>
          <p:nvPr/>
        </p:nvSpPr>
        <p:spPr>
          <a:xfrm>
            <a:off x="3363525" y="2247715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4B78FD-3369-3249-BF1F-EC7E0F641241}"/>
              </a:ext>
            </a:extLst>
          </p:cNvPr>
          <p:cNvSpPr/>
          <p:nvPr/>
        </p:nvSpPr>
        <p:spPr>
          <a:xfrm>
            <a:off x="3314125" y="3141620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C0C2B7-ED8A-0840-995F-E72D4F61A641}"/>
              </a:ext>
            </a:extLst>
          </p:cNvPr>
          <p:cNvSpPr/>
          <p:nvPr/>
        </p:nvSpPr>
        <p:spPr>
          <a:xfrm>
            <a:off x="5275355" y="4207369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9316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FA9A4B-8B21-8F47-A4F2-D51E86C2D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50" y="533400"/>
            <a:ext cx="5251450" cy="28956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2C6B032-FA56-0A44-BF1B-026F619F6C3C}"/>
              </a:ext>
            </a:extLst>
          </p:cNvPr>
          <p:cNvSpPr/>
          <p:nvPr/>
        </p:nvSpPr>
        <p:spPr>
          <a:xfrm>
            <a:off x="1345538" y="2563025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C20336-318A-D641-8218-359826A67F0D}"/>
              </a:ext>
            </a:extLst>
          </p:cNvPr>
          <p:cNvSpPr/>
          <p:nvPr/>
        </p:nvSpPr>
        <p:spPr>
          <a:xfrm>
            <a:off x="3197006" y="2645005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63410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8EA0751-4470-5845-AF33-42CC490FE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687" y="286407"/>
            <a:ext cx="6654800" cy="42672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BD7741A-35BB-8743-BB00-B1B3ACC08CEB}"/>
              </a:ext>
            </a:extLst>
          </p:cNvPr>
          <p:cNvSpPr/>
          <p:nvPr/>
        </p:nvSpPr>
        <p:spPr>
          <a:xfrm>
            <a:off x="3004071" y="1894567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5EDCF2-DC6E-F349-AAFB-889A0E6B584D}"/>
              </a:ext>
            </a:extLst>
          </p:cNvPr>
          <p:cNvSpPr/>
          <p:nvPr/>
        </p:nvSpPr>
        <p:spPr>
          <a:xfrm>
            <a:off x="7147249" y="4108045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52632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3F5CA5-94FF-A14C-B577-FF41C408A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188" y="920706"/>
            <a:ext cx="664845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03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986C29E-61C5-6447-A371-C930ABBC0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" y="1216362"/>
            <a:ext cx="11750040" cy="427736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FD163C5-8673-8E46-A157-B98128FCCD01}"/>
              </a:ext>
            </a:extLst>
          </p:cNvPr>
          <p:cNvSpPr/>
          <p:nvPr/>
        </p:nvSpPr>
        <p:spPr>
          <a:xfrm>
            <a:off x="10342851" y="5244894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4B78FD-3369-3249-BF1F-EC7E0F641241}"/>
              </a:ext>
            </a:extLst>
          </p:cNvPr>
          <p:cNvSpPr/>
          <p:nvPr/>
        </p:nvSpPr>
        <p:spPr>
          <a:xfrm>
            <a:off x="10342851" y="3531610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F6C43D-D054-9A42-9D2E-751E6E280175}"/>
              </a:ext>
            </a:extLst>
          </p:cNvPr>
          <p:cNvSpPr/>
          <p:nvPr/>
        </p:nvSpPr>
        <p:spPr>
          <a:xfrm>
            <a:off x="1357736" y="3593221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13854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5438E1-6F41-404B-80AA-9F83AE72AA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06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DEEEBE-5451-3047-B324-0E124C0D5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0" y="1028701"/>
            <a:ext cx="2557348" cy="3039866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7EBFC6A-84BC-3948-B243-17C4A11C1134}"/>
              </a:ext>
            </a:extLst>
          </p:cNvPr>
          <p:cNvSpPr/>
          <p:nvPr/>
        </p:nvSpPr>
        <p:spPr>
          <a:xfrm>
            <a:off x="4076700" y="3384550"/>
            <a:ext cx="859340" cy="266700"/>
          </a:xfrm>
          <a:prstGeom prst="roundRect">
            <a:avLst/>
          </a:prstGeom>
          <a:noFill/>
          <a:ln w="25400">
            <a:solidFill>
              <a:srgbClr val="FF61AF"/>
            </a:solidFill>
          </a:ln>
          <a:effectLst>
            <a:outerShdw blurRad="101600" dist="254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664810F-7DE8-394B-AE74-11446C590AA0}"/>
              </a:ext>
            </a:extLst>
          </p:cNvPr>
          <p:cNvSpPr/>
          <p:nvPr/>
        </p:nvSpPr>
        <p:spPr>
          <a:xfrm>
            <a:off x="4076700" y="1028701"/>
            <a:ext cx="943721" cy="220384"/>
          </a:xfrm>
          <a:prstGeom prst="roundRect">
            <a:avLst/>
          </a:prstGeom>
          <a:noFill/>
          <a:ln w="25400">
            <a:solidFill>
              <a:srgbClr val="FF61AF"/>
            </a:solidFill>
          </a:ln>
          <a:effectLst>
            <a:outerShdw blurRad="101600" dist="254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27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21</Words>
  <Application>Microsoft Macintosh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 Schultz</dc:creator>
  <cp:lastModifiedBy>Microsoft Office User</cp:lastModifiedBy>
  <cp:revision>12</cp:revision>
  <dcterms:created xsi:type="dcterms:W3CDTF">2021-11-29T16:00:48Z</dcterms:created>
  <dcterms:modified xsi:type="dcterms:W3CDTF">2021-12-14T21:48:30Z</dcterms:modified>
</cp:coreProperties>
</file>