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63" r:id="rId5"/>
    <p:sldId id="258" r:id="rId6"/>
    <p:sldId id="259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1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20"/>
    <p:restoredTop sz="94749"/>
  </p:normalViewPr>
  <p:slideViewPr>
    <p:cSldViewPr snapToGrid="0" snapToObjects="1">
      <p:cViewPr varScale="1">
        <p:scale>
          <a:sx n="104" d="100"/>
          <a:sy n="104" d="100"/>
        </p:scale>
        <p:origin x="224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E46A0-8451-644D-B9E6-76DE22A2FF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8DE59A-14D4-0846-A2E3-64B3CF7E72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5976C-2522-FB49-9EA7-82DF02B9F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3FAB-CF9D-2A41-8ED8-3EDE309B28B8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0C790-D9B6-DC45-8829-E6F383557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FCFAD-F680-024C-9B97-5A696348A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1B0B-9F05-5A4A-8BC8-2F9B1FFFC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35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A6281-2436-CA44-A435-48D3D1DA7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FC3BF0-7594-8B49-B465-CB213089A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B3FA8-AE4E-3948-899B-477A78A30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3FAB-CF9D-2A41-8ED8-3EDE309B28B8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0CDAF-FB66-D04D-89E7-B40DD0CE2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28D24-4025-9741-97B7-744184E0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1B0B-9F05-5A4A-8BC8-2F9B1FFFC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911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AE527C-A5B1-2845-A8C9-B39E6B719C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47A12D-B3F3-B849-8539-9EEE72621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66782-F5D0-474A-8A5B-751155684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3FAB-CF9D-2A41-8ED8-3EDE309B28B8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AA3BB-10C4-B948-B688-5ED7ACDD2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9A10A-A4E8-854E-B314-BCBAE7B14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1B0B-9F05-5A4A-8BC8-2F9B1FFFC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24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DFB72-A6F0-E543-A0C3-FF111D1EF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EDBD7-75AD-4145-A479-D6B375963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83C8C-A494-F74C-875A-53ED364D8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3FAB-CF9D-2A41-8ED8-3EDE309B28B8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434B0-2827-0D43-87A9-94D2F167C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9C18F-6C2A-154E-B880-630628B35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1B0B-9F05-5A4A-8BC8-2F9B1FFFC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083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C31F4-B1AD-7944-82B4-5B1D0EE5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39CFA-5872-4C4F-8CD9-817C76657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8EDDB-067F-BC4C-B389-BCA40AEF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3FAB-CF9D-2A41-8ED8-3EDE309B28B8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D3673-70A6-354E-B751-66B2B7D16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714A5-A4F6-DA45-AA04-4F16D6978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1B0B-9F05-5A4A-8BC8-2F9B1FFFC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7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F76C1-851D-F04D-BB14-B35B0F84A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DA698-3204-E444-988A-2B60778600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F91AFA-D167-D344-A986-FE38F2D98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DAE18B-1934-1547-A905-56CA76A57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3FAB-CF9D-2A41-8ED8-3EDE309B28B8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701B2-761A-C641-B321-27126F7AC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21E19D-9E09-AF45-8CC6-F5BC8C15E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1B0B-9F05-5A4A-8BC8-2F9B1FFFC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039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36515-785F-3A47-B14A-598773DAD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795FF0-8595-8D49-9D0C-969E34B5B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EBBFE5-699E-F84D-BC57-98EF641DB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711DDB-C5F1-C249-8A84-ADF6F45A86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42C1FE-7616-9C4C-B96B-9073D7DCCD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36BDC1-7F4D-B54B-811B-7DD85BE1A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3FAB-CF9D-2A41-8ED8-3EDE309B28B8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A56BAE-9A07-2640-84E9-AFA48BC6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56CE69-DC8F-BB43-8DFE-EF62786B8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1B0B-9F05-5A4A-8BC8-2F9B1FFFC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39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E46D9-C942-9344-86D3-CABCB4B3B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C47A25-78F3-FE40-B474-FCE0A96B9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3FAB-CF9D-2A41-8ED8-3EDE309B28B8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F8F1AF-C08C-3144-B6D3-EBBA89AD8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82A44-7E4F-B04A-BE31-F132BCA44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1B0B-9F05-5A4A-8BC8-2F9B1FFFC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48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3332D-6278-2E49-BC1E-207148D97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3FAB-CF9D-2A41-8ED8-3EDE309B28B8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7E9E83-6964-D64B-AC45-40F97A224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E3EE73-59FF-9448-8779-A79829528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1B0B-9F05-5A4A-8BC8-2F9B1FFFC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06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F4DEB-8529-C145-AB7E-FE4D36B31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59722-174C-3C48-9E70-2B7849B7F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7B66F2-411D-234D-8CF0-8577BAC221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D2CB7A-A8D3-974D-A88B-57DC33183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3FAB-CF9D-2A41-8ED8-3EDE309B28B8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F1B706-6BE3-934D-BE48-891316D97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D3CEB9-91EE-0144-A3F8-474E9FF28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1B0B-9F05-5A4A-8BC8-2F9B1FFFC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843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448F3-38B0-C247-9B50-7095C298B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04E7C4-D752-4B45-92A5-2A0387DB58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612B73-17B7-D140-87AD-E4E28CA2E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7864A9-2A21-6F4F-8EFC-9D7C5DA6C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3FAB-CF9D-2A41-8ED8-3EDE309B28B8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324028-55C3-4E4F-82B8-298F107BC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3AD05-F38A-8F42-AA0E-512D09857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1B0B-9F05-5A4A-8BC8-2F9B1FFFC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5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47B7AC-43D1-934E-8E22-51E6066CD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263FB-3023-3F4A-8BA5-CB1CC59A4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025DC-878E-1F43-ABC0-5403B1D313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93FAB-CF9D-2A41-8ED8-3EDE309B28B8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9DB04-2FE9-D041-AF26-0A8E66BDFE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5AF70-CBE3-4441-A8AD-F8C5084C7A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41B0B-9F05-5A4A-8BC8-2F9B1FFFC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267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8E8FB4-4C70-3345-8827-6C4720A5A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0" y="2324100"/>
            <a:ext cx="8039100" cy="22098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11EA5DA-3375-AF4F-9AA4-5E8877D0BE36}"/>
              </a:ext>
            </a:extLst>
          </p:cNvPr>
          <p:cNvSpPr/>
          <p:nvPr/>
        </p:nvSpPr>
        <p:spPr>
          <a:xfrm>
            <a:off x="2549562" y="2893512"/>
            <a:ext cx="7471260" cy="535488"/>
          </a:xfrm>
          <a:prstGeom prst="roundRect">
            <a:avLst/>
          </a:prstGeom>
          <a:noFill/>
          <a:ln w="76200">
            <a:solidFill>
              <a:srgbClr val="FF61AF"/>
            </a:solidFill>
          </a:ln>
          <a:effectLst>
            <a:outerShdw blurRad="101600" dist="254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42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161C85B-8F40-B745-8F1F-6782BE0F2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0" y="1843142"/>
            <a:ext cx="8039100" cy="17780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11EA5DA-3375-AF4F-9AA4-5E8877D0BE36}"/>
              </a:ext>
            </a:extLst>
          </p:cNvPr>
          <p:cNvSpPr/>
          <p:nvPr/>
        </p:nvSpPr>
        <p:spPr>
          <a:xfrm>
            <a:off x="2549562" y="2893512"/>
            <a:ext cx="7471260" cy="535488"/>
          </a:xfrm>
          <a:prstGeom prst="roundRect">
            <a:avLst/>
          </a:prstGeom>
          <a:noFill/>
          <a:ln w="76200">
            <a:solidFill>
              <a:srgbClr val="FF61AF"/>
            </a:solidFill>
          </a:ln>
          <a:effectLst>
            <a:outerShdw blurRad="101600" dist="254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56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12ED31-00BC-764B-B907-86EAB595A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571500"/>
            <a:ext cx="5200650" cy="28575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EFD163C5-8673-8E46-A157-B98128FCCD01}"/>
              </a:ext>
            </a:extLst>
          </p:cNvPr>
          <p:cNvSpPr/>
          <p:nvPr/>
        </p:nvSpPr>
        <p:spPr>
          <a:xfrm>
            <a:off x="5463491" y="1402683"/>
            <a:ext cx="273269" cy="274768"/>
          </a:xfrm>
          <a:prstGeom prst="ellipse">
            <a:avLst/>
          </a:prstGeom>
          <a:solidFill>
            <a:srgbClr val="FF61AF"/>
          </a:solidFill>
          <a:ln w="12700">
            <a:solidFill>
              <a:schemeClr val="bg1"/>
            </a:solidFill>
          </a:ln>
          <a:effectLst>
            <a:outerShdw blurRad="76200" dist="127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44B78FD-3369-3249-BF1F-EC7E0F641241}"/>
              </a:ext>
            </a:extLst>
          </p:cNvPr>
          <p:cNvSpPr/>
          <p:nvPr/>
        </p:nvSpPr>
        <p:spPr>
          <a:xfrm>
            <a:off x="4575367" y="1605533"/>
            <a:ext cx="273269" cy="274768"/>
          </a:xfrm>
          <a:prstGeom prst="ellipse">
            <a:avLst/>
          </a:prstGeom>
          <a:solidFill>
            <a:srgbClr val="FF61AF"/>
          </a:solidFill>
          <a:ln w="12700">
            <a:solidFill>
              <a:schemeClr val="bg1"/>
            </a:solidFill>
          </a:ln>
          <a:effectLst>
            <a:outerShdw blurRad="76200" dist="127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876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E748826-E453-2F43-823E-29FC6D144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161" y="908093"/>
            <a:ext cx="5314950" cy="37973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EFD163C5-8673-8E46-A157-B98128FCCD01}"/>
              </a:ext>
            </a:extLst>
          </p:cNvPr>
          <p:cNvSpPr/>
          <p:nvPr/>
        </p:nvSpPr>
        <p:spPr>
          <a:xfrm>
            <a:off x="3363525" y="2247715"/>
            <a:ext cx="273269" cy="274768"/>
          </a:xfrm>
          <a:prstGeom prst="ellipse">
            <a:avLst/>
          </a:prstGeom>
          <a:solidFill>
            <a:srgbClr val="FF61AF"/>
          </a:solidFill>
          <a:ln w="12700">
            <a:solidFill>
              <a:schemeClr val="bg1"/>
            </a:solidFill>
          </a:ln>
          <a:effectLst>
            <a:outerShdw blurRad="76200" dist="127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44B78FD-3369-3249-BF1F-EC7E0F641241}"/>
              </a:ext>
            </a:extLst>
          </p:cNvPr>
          <p:cNvSpPr/>
          <p:nvPr/>
        </p:nvSpPr>
        <p:spPr>
          <a:xfrm>
            <a:off x="3314125" y="3141620"/>
            <a:ext cx="273269" cy="274768"/>
          </a:xfrm>
          <a:prstGeom prst="ellipse">
            <a:avLst/>
          </a:prstGeom>
          <a:solidFill>
            <a:srgbClr val="FF61AF"/>
          </a:solidFill>
          <a:ln w="12700">
            <a:solidFill>
              <a:schemeClr val="bg1"/>
            </a:solidFill>
          </a:ln>
          <a:effectLst>
            <a:outerShdw blurRad="76200" dist="127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5C0C2B7-ED8A-0840-995F-E72D4F61A641}"/>
              </a:ext>
            </a:extLst>
          </p:cNvPr>
          <p:cNvSpPr/>
          <p:nvPr/>
        </p:nvSpPr>
        <p:spPr>
          <a:xfrm>
            <a:off x="5275355" y="4207369"/>
            <a:ext cx="273269" cy="274768"/>
          </a:xfrm>
          <a:prstGeom prst="ellipse">
            <a:avLst/>
          </a:prstGeom>
          <a:solidFill>
            <a:srgbClr val="FF61AF"/>
          </a:solidFill>
          <a:ln w="12700">
            <a:solidFill>
              <a:schemeClr val="bg1"/>
            </a:solidFill>
          </a:ln>
          <a:effectLst>
            <a:outerShdw blurRad="76200" dist="127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693162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FA9A4B-8B21-8F47-A4F2-D51E86C2D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550" y="533400"/>
            <a:ext cx="5251450" cy="28956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92C6B032-FA56-0A44-BF1B-026F619F6C3C}"/>
              </a:ext>
            </a:extLst>
          </p:cNvPr>
          <p:cNvSpPr/>
          <p:nvPr/>
        </p:nvSpPr>
        <p:spPr>
          <a:xfrm>
            <a:off x="1345538" y="2563025"/>
            <a:ext cx="273269" cy="274768"/>
          </a:xfrm>
          <a:prstGeom prst="ellipse">
            <a:avLst/>
          </a:prstGeom>
          <a:solidFill>
            <a:srgbClr val="FF61AF"/>
          </a:solidFill>
          <a:ln w="12700">
            <a:solidFill>
              <a:schemeClr val="bg1"/>
            </a:solidFill>
          </a:ln>
          <a:effectLst>
            <a:outerShdw blurRad="76200" dist="127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6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CC20336-318A-D641-8218-359826A67F0D}"/>
              </a:ext>
            </a:extLst>
          </p:cNvPr>
          <p:cNvSpPr/>
          <p:nvPr/>
        </p:nvSpPr>
        <p:spPr>
          <a:xfrm>
            <a:off x="3197006" y="2645005"/>
            <a:ext cx="273269" cy="274768"/>
          </a:xfrm>
          <a:prstGeom prst="ellipse">
            <a:avLst/>
          </a:prstGeom>
          <a:solidFill>
            <a:srgbClr val="FF61AF"/>
          </a:solidFill>
          <a:ln w="12700">
            <a:solidFill>
              <a:schemeClr val="bg1"/>
            </a:solidFill>
          </a:ln>
          <a:effectLst>
            <a:outerShdw blurRad="76200" dist="127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163410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8EA0751-4470-5845-AF33-42CC490FE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687" y="286407"/>
            <a:ext cx="6654800" cy="42672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CBD7741A-35BB-8743-BB00-B1B3ACC08CEB}"/>
              </a:ext>
            </a:extLst>
          </p:cNvPr>
          <p:cNvSpPr/>
          <p:nvPr/>
        </p:nvSpPr>
        <p:spPr>
          <a:xfrm>
            <a:off x="3004071" y="1894567"/>
            <a:ext cx="273269" cy="274768"/>
          </a:xfrm>
          <a:prstGeom prst="ellipse">
            <a:avLst/>
          </a:prstGeom>
          <a:solidFill>
            <a:srgbClr val="FF61AF"/>
          </a:solidFill>
          <a:ln w="12700">
            <a:solidFill>
              <a:schemeClr val="bg1"/>
            </a:solidFill>
          </a:ln>
          <a:effectLst>
            <a:outerShdw blurRad="76200" dist="127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8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65EDCF2-DC6E-F349-AAFB-889A0E6B584D}"/>
              </a:ext>
            </a:extLst>
          </p:cNvPr>
          <p:cNvSpPr/>
          <p:nvPr/>
        </p:nvSpPr>
        <p:spPr>
          <a:xfrm>
            <a:off x="7147249" y="4108045"/>
            <a:ext cx="273269" cy="274768"/>
          </a:xfrm>
          <a:prstGeom prst="ellipse">
            <a:avLst/>
          </a:prstGeom>
          <a:solidFill>
            <a:srgbClr val="FF61AF"/>
          </a:solidFill>
          <a:ln w="12700">
            <a:solidFill>
              <a:schemeClr val="bg1"/>
            </a:solidFill>
          </a:ln>
          <a:effectLst>
            <a:outerShdw blurRad="76200" dist="127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752632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3F5CA5-94FF-A14C-B577-FF41C408A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188" y="920706"/>
            <a:ext cx="6648450" cy="425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703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986C29E-61C5-6447-A371-C930ABBC0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" y="1216362"/>
            <a:ext cx="11750040" cy="427736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EFD163C5-8673-8E46-A157-B98128FCCD01}"/>
              </a:ext>
            </a:extLst>
          </p:cNvPr>
          <p:cNvSpPr/>
          <p:nvPr/>
        </p:nvSpPr>
        <p:spPr>
          <a:xfrm>
            <a:off x="10342851" y="5244894"/>
            <a:ext cx="273269" cy="274768"/>
          </a:xfrm>
          <a:prstGeom prst="ellipse">
            <a:avLst/>
          </a:prstGeom>
          <a:solidFill>
            <a:srgbClr val="FF61AF"/>
          </a:solidFill>
          <a:ln w="12700">
            <a:solidFill>
              <a:schemeClr val="bg1"/>
            </a:solidFill>
          </a:ln>
          <a:effectLst>
            <a:outerShdw blurRad="76200" dist="127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44B78FD-3369-3249-BF1F-EC7E0F641241}"/>
              </a:ext>
            </a:extLst>
          </p:cNvPr>
          <p:cNvSpPr/>
          <p:nvPr/>
        </p:nvSpPr>
        <p:spPr>
          <a:xfrm>
            <a:off x="10342851" y="3531610"/>
            <a:ext cx="273269" cy="274768"/>
          </a:xfrm>
          <a:prstGeom prst="ellipse">
            <a:avLst/>
          </a:prstGeom>
          <a:solidFill>
            <a:srgbClr val="FF61AF"/>
          </a:solidFill>
          <a:ln w="12700">
            <a:solidFill>
              <a:schemeClr val="bg1"/>
            </a:solidFill>
          </a:ln>
          <a:effectLst>
            <a:outerShdw blurRad="76200" dist="127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DF6C43D-D054-9A42-9D2E-751E6E280175}"/>
              </a:ext>
            </a:extLst>
          </p:cNvPr>
          <p:cNvSpPr/>
          <p:nvPr/>
        </p:nvSpPr>
        <p:spPr>
          <a:xfrm>
            <a:off x="1357736" y="3593221"/>
            <a:ext cx="273269" cy="274768"/>
          </a:xfrm>
          <a:prstGeom prst="ellipse">
            <a:avLst/>
          </a:prstGeom>
          <a:solidFill>
            <a:srgbClr val="FF61AF"/>
          </a:solidFill>
          <a:ln w="12700">
            <a:solidFill>
              <a:schemeClr val="bg1"/>
            </a:solidFill>
          </a:ln>
          <a:effectLst>
            <a:outerShdw blurRad="76200" dist="127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13854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12</Words>
  <Application>Microsoft Macintosh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 Schultz</dc:creator>
  <cp:lastModifiedBy>Kris Schultz</cp:lastModifiedBy>
  <cp:revision>9</cp:revision>
  <dcterms:created xsi:type="dcterms:W3CDTF">2021-11-29T16:00:48Z</dcterms:created>
  <dcterms:modified xsi:type="dcterms:W3CDTF">2021-12-01T02:47:06Z</dcterms:modified>
</cp:coreProperties>
</file>