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46A0-8451-644D-B9E6-76DE22A2F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DE59A-14D4-0846-A2E3-64B3CF7E7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976C-2522-FB49-9EA7-82DF02B9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0C790-D9B6-DC45-8829-E6F38355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CFAD-F680-024C-9B97-5A696348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3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6281-2436-CA44-A435-48D3D1DA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C3BF0-7594-8B49-B465-CB213089A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3FA8-AE4E-3948-899B-477A78A3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CDAF-FB66-D04D-89E7-B40DD0CE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8D24-4025-9741-97B7-744184E0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1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E527C-A5B1-2845-A8C9-B39E6B719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7A12D-B3F3-B849-8539-9EEE72621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6782-F5D0-474A-8A5B-75115568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AA3BB-10C4-B948-B688-5ED7ACDD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9A10A-A4E8-854E-B314-BCBAE7B1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FB72-A6F0-E543-A0C3-FF111D1E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DBD7-75AD-4145-A479-D6B375963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3C8C-A494-F74C-875A-53ED364D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34B0-2827-0D43-87A9-94D2F167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9C18F-6C2A-154E-B880-630628B3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8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31F4-B1AD-7944-82B4-5B1D0EE5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39CFA-5872-4C4F-8CD9-817C7665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EDDB-067F-BC4C-B389-BCA40AEF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D3673-70A6-354E-B751-66B2B7D1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714A5-A4F6-DA45-AA04-4F16D697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76C1-851D-F04D-BB14-B35B0F84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A698-3204-E444-988A-2B6077860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91AFA-D167-D344-A986-FE38F2D98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E18B-1934-1547-A905-56CA76A5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01B2-761A-C641-B321-27126F7A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1E19D-9E09-AF45-8CC6-F5BC8C15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3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6515-785F-3A47-B14A-598773DA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5FF0-8595-8D49-9D0C-969E34B5B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BBFE5-699E-F84D-BC57-98EF641DB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11DDB-C5F1-C249-8A84-ADF6F45A8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2C1FE-7616-9C4C-B96B-9073D7DCC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6BDC1-7F4D-B54B-811B-7DD85BE1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56BAE-9A07-2640-84E9-AFA48BC6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6CE69-DC8F-BB43-8DFE-EF62786B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3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46D9-C942-9344-86D3-CABCB4B3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47A25-78F3-FE40-B474-FCE0A96B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8F1AF-C08C-3144-B6D3-EBBA89AD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82A44-7E4F-B04A-BE31-F132BCA4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4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3332D-6278-2E49-BC1E-207148D9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E9E83-6964-D64B-AC45-40F97A22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3EE73-59FF-9448-8779-A7982952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4DEB-8529-C145-AB7E-FE4D36B3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9722-174C-3C48-9E70-2B7849B7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B66F2-411D-234D-8CF0-8577BAC22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2CB7A-A8D3-974D-A88B-57DC3318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1B706-6BE3-934D-BE48-891316D9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3CEB9-91EE-0144-A3F8-474E9FF2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8F3-38B0-C247-9B50-7095C298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4E7C4-D752-4B45-92A5-2A0387DB5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12B73-17B7-D140-87AD-E4E28CA2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64A9-2A21-6F4F-8EFC-9D7C5DA6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24028-55C3-4E4F-82B8-298F107B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3AD05-F38A-8F42-AA0E-512D0985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7B7AC-43D1-934E-8E22-51E6066C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263FB-3023-3F4A-8BA5-CB1CC59A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25DC-878E-1F43-ABC0-5403B1D31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3FAB-CF9D-2A41-8ED8-3EDE309B28B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9DB04-2FE9-D041-AF26-0A8E66BD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AF70-CBE3-4441-A8AD-F8C5084C7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6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E8FB4-4C70-3345-8827-6C4720A5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324100"/>
            <a:ext cx="8039100" cy="22098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11EA5DA-3375-AF4F-9AA4-5E8877D0BE36}"/>
              </a:ext>
            </a:extLst>
          </p:cNvPr>
          <p:cNvSpPr/>
          <p:nvPr/>
        </p:nvSpPr>
        <p:spPr>
          <a:xfrm>
            <a:off x="2549562" y="2893512"/>
            <a:ext cx="7471260" cy="535488"/>
          </a:xfrm>
          <a:prstGeom prst="roundRect">
            <a:avLst/>
          </a:prstGeom>
          <a:noFill/>
          <a:ln w="76200">
            <a:solidFill>
              <a:srgbClr val="FF61AF"/>
            </a:solidFill>
          </a:ln>
          <a:effectLst>
            <a:outerShdw blurRad="1016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4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61C85B-8F40-B745-8F1F-6782BE0F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843142"/>
            <a:ext cx="8039100" cy="177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11EA5DA-3375-AF4F-9AA4-5E8877D0BE36}"/>
              </a:ext>
            </a:extLst>
          </p:cNvPr>
          <p:cNvSpPr/>
          <p:nvPr/>
        </p:nvSpPr>
        <p:spPr>
          <a:xfrm>
            <a:off x="2549562" y="2893512"/>
            <a:ext cx="7471260" cy="535488"/>
          </a:xfrm>
          <a:prstGeom prst="roundRect">
            <a:avLst/>
          </a:prstGeom>
          <a:noFill/>
          <a:ln w="76200">
            <a:solidFill>
              <a:srgbClr val="FF61AF"/>
            </a:solidFill>
          </a:ln>
          <a:effectLst>
            <a:outerShdw blurRad="1016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5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Schultz</dc:creator>
  <cp:lastModifiedBy>Kris Schultz</cp:lastModifiedBy>
  <cp:revision>2</cp:revision>
  <dcterms:created xsi:type="dcterms:W3CDTF">2021-11-29T16:00:48Z</dcterms:created>
  <dcterms:modified xsi:type="dcterms:W3CDTF">2021-11-29T16:08:24Z</dcterms:modified>
</cp:coreProperties>
</file>