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FF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/>
    <p:restoredTop sz="94740"/>
  </p:normalViewPr>
  <p:slideViewPr>
    <p:cSldViewPr snapToGrid="0" snapToObjects="1">
      <p:cViewPr>
        <p:scale>
          <a:sx n="113" d="100"/>
          <a:sy n="113" d="100"/>
        </p:scale>
        <p:origin x="1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6A0-8451-644D-B9E6-76DE22A2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E59A-14D4-0846-A2E3-64B3CF7E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976C-2522-FB49-9EA7-82DF02B9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C790-D9B6-DC45-8829-E6F38355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CFAD-F680-024C-9B97-5A69634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6281-2436-CA44-A435-48D3D1D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C3BF0-7594-8B49-B465-CB213089A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FA8-AE4E-3948-899B-477A78A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CDAF-FB66-D04D-89E7-B40DD0C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8D24-4025-9741-97B7-744184E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E527C-A5B1-2845-A8C9-B39E6B71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7A12D-B3F3-B849-8539-9EEE72621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6782-F5D0-474A-8A5B-751155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A3BB-10C4-B948-B688-5ED7ACDD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9A10A-A4E8-854E-B314-BCBAE7B1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B72-A6F0-E543-A0C3-FF111D1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DBD7-75AD-4145-A479-D6B37596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3C8C-A494-F74C-875A-53ED364D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34B0-2827-0D43-87A9-94D2F16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C18F-6C2A-154E-B880-630628B3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31F4-B1AD-7944-82B4-5B1D0EE5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39CFA-5872-4C4F-8CD9-817C7665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EDDB-067F-BC4C-B389-BCA40AEF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3673-70A6-354E-B751-66B2B7D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14A5-A4F6-DA45-AA04-4F16D697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76C1-851D-F04D-BB14-B35B0F84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A698-3204-E444-988A-2B607786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1AFA-D167-D344-A986-FE38F2D9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E18B-1934-1547-A905-56CA76A5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701B2-761A-C641-B321-27126F7A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1E19D-9E09-AF45-8CC6-F5BC8C15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6515-785F-3A47-B14A-598773DA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5FF0-8595-8D49-9D0C-969E34B5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BFE5-699E-F84D-BC57-98EF641D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11DDB-C5F1-C249-8A84-ADF6F45A8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2C1FE-7616-9C4C-B96B-9073D7DCC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BDC1-7F4D-B54B-811B-7DD85BE1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56BAE-9A07-2640-84E9-AFA48BC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6CE69-DC8F-BB43-8DFE-EF62786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6D9-C942-9344-86D3-CABCB4B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47A25-78F3-FE40-B474-FCE0A96B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8F1AF-C08C-3144-B6D3-EBBA89AD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82A44-7E4F-B04A-BE31-F132BCA4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332D-6278-2E49-BC1E-207148D9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E9E83-6964-D64B-AC45-40F97A22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EE73-59FF-9448-8779-A798295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4DEB-8529-C145-AB7E-FE4D36B3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9722-174C-3C48-9E70-2B7849B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66F2-411D-234D-8CF0-8577BAC22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B7A-A8D3-974D-A88B-57DC3318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B706-6BE3-934D-BE48-891316D9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CEB9-91EE-0144-A3F8-474E9FF2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8F3-38B0-C247-9B50-7095C298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4E7C4-D752-4B45-92A5-2A0387DB5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2B73-17B7-D140-87AD-E4E28CA2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64A9-2A21-6F4F-8EFC-9D7C5DA6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4028-55C3-4E4F-82B8-298F107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AD05-F38A-8F42-AA0E-512D098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7B7AC-43D1-934E-8E22-51E6066C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63FB-3023-3F4A-8BA5-CB1CC59A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25DC-878E-1F43-ABC0-5403B1D31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3FAB-CF9D-2A41-8ED8-3EDE309B28B8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DB04-2FE9-D041-AF26-0A8E66BD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AF70-CBE3-4441-A8AD-F8C5084C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1B0B-9F05-5A4A-8BC8-2F9B1FFF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E8FB4-4C70-3345-8827-6C4720A5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324100"/>
            <a:ext cx="8039100" cy="22098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D3C3B-2FC4-9E4A-BC29-E8A1525A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04" y="674815"/>
            <a:ext cx="5031431" cy="48621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746DF3-ECA5-984B-8324-22A4D144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29" y="674815"/>
            <a:ext cx="5350887" cy="48621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9ABCE7-A39B-D74F-A71F-22F9A819F5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1B0862-5FE3-9B4B-BC61-40C8B433D6AB}"/>
              </a:ext>
            </a:extLst>
          </p:cNvPr>
          <p:cNvSpPr/>
          <p:nvPr/>
        </p:nvSpPr>
        <p:spPr>
          <a:xfrm>
            <a:off x="3840047" y="109128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F11CA-4A28-374D-A09E-A0617E3C9FF8}"/>
              </a:ext>
            </a:extLst>
          </p:cNvPr>
          <p:cNvSpPr/>
          <p:nvPr/>
        </p:nvSpPr>
        <p:spPr>
          <a:xfrm>
            <a:off x="3850170" y="188191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F5F24-60CE-3342-9DE6-24855CF519DA}"/>
              </a:ext>
            </a:extLst>
          </p:cNvPr>
          <p:cNvSpPr/>
          <p:nvPr/>
        </p:nvSpPr>
        <p:spPr>
          <a:xfrm>
            <a:off x="3838763" y="257347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AAE00-C48F-6840-B6FD-474139F3E8EA}"/>
              </a:ext>
            </a:extLst>
          </p:cNvPr>
          <p:cNvSpPr/>
          <p:nvPr/>
        </p:nvSpPr>
        <p:spPr>
          <a:xfrm>
            <a:off x="3832073" y="3043692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22D7C-E19C-954B-A21A-F0741CF32DF2}"/>
              </a:ext>
            </a:extLst>
          </p:cNvPr>
          <p:cNvSpPr/>
          <p:nvPr/>
        </p:nvSpPr>
        <p:spPr>
          <a:xfrm>
            <a:off x="3827496" y="3634748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93B5BF-6E44-C643-8713-91FCA4A2E8C5}"/>
              </a:ext>
            </a:extLst>
          </p:cNvPr>
          <p:cNvSpPr/>
          <p:nvPr/>
        </p:nvSpPr>
        <p:spPr>
          <a:xfrm>
            <a:off x="3830114" y="4230437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78891E-B6C1-6E48-85FE-433CE03B9BA7}"/>
              </a:ext>
            </a:extLst>
          </p:cNvPr>
          <p:cNvSpPr/>
          <p:nvPr/>
        </p:nvSpPr>
        <p:spPr>
          <a:xfrm>
            <a:off x="3828824" y="456437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CF5D27-7043-3C45-99A3-48ED5A83C719}"/>
              </a:ext>
            </a:extLst>
          </p:cNvPr>
          <p:cNvSpPr/>
          <p:nvPr/>
        </p:nvSpPr>
        <p:spPr>
          <a:xfrm>
            <a:off x="3838764" y="503298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A1FDF9-201C-7D4C-B282-3D9FAB07BAA0}"/>
              </a:ext>
            </a:extLst>
          </p:cNvPr>
          <p:cNvCxnSpPr>
            <a:stCxn id="4" idx="6"/>
          </p:cNvCxnSpPr>
          <p:nvPr/>
        </p:nvCxnSpPr>
        <p:spPr>
          <a:xfrm flipV="1">
            <a:off x="4113316" y="1226522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3D3A8-97A5-0643-8B2C-C3AD8E96BF97}"/>
              </a:ext>
            </a:extLst>
          </p:cNvPr>
          <p:cNvCxnSpPr/>
          <p:nvPr/>
        </p:nvCxnSpPr>
        <p:spPr>
          <a:xfrm flipV="1">
            <a:off x="4122157" y="2016927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2A4B5-9CAB-DE41-9877-63D9252C71EE}"/>
              </a:ext>
            </a:extLst>
          </p:cNvPr>
          <p:cNvCxnSpPr/>
          <p:nvPr/>
        </p:nvCxnSpPr>
        <p:spPr>
          <a:xfrm flipV="1">
            <a:off x="4112026" y="2708710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0B051E-6F60-9449-A7B0-D089758447D1}"/>
              </a:ext>
            </a:extLst>
          </p:cNvPr>
          <p:cNvCxnSpPr/>
          <p:nvPr/>
        </p:nvCxnSpPr>
        <p:spPr>
          <a:xfrm flipV="1">
            <a:off x="4095216" y="3162212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B113A-F754-3749-9CC2-D998A63D206D}"/>
              </a:ext>
            </a:extLst>
          </p:cNvPr>
          <p:cNvCxnSpPr/>
          <p:nvPr/>
        </p:nvCxnSpPr>
        <p:spPr>
          <a:xfrm flipV="1">
            <a:off x="4100760" y="3781500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AB24D4-B205-6D45-BC18-3B88ED1DB45B}"/>
              </a:ext>
            </a:extLst>
          </p:cNvPr>
          <p:cNvCxnSpPr/>
          <p:nvPr/>
        </p:nvCxnSpPr>
        <p:spPr>
          <a:xfrm flipV="1">
            <a:off x="4103376" y="4360369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44B69F-26EA-8C40-949F-80255D5764E9}"/>
              </a:ext>
            </a:extLst>
          </p:cNvPr>
          <p:cNvCxnSpPr/>
          <p:nvPr/>
        </p:nvCxnSpPr>
        <p:spPr>
          <a:xfrm flipV="1">
            <a:off x="4091963" y="4722069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ECA7C7-C525-0942-B666-346F083C10BA}"/>
              </a:ext>
            </a:extLst>
          </p:cNvPr>
          <p:cNvCxnSpPr/>
          <p:nvPr/>
        </p:nvCxnSpPr>
        <p:spPr>
          <a:xfrm flipV="1">
            <a:off x="4112026" y="5164414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6962E-93B9-F548-9EED-030852E099B4}"/>
              </a:ext>
            </a:extLst>
          </p:cNvPr>
          <p:cNvCxnSpPr>
            <a:cxnSpLocks/>
          </p:cNvCxnSpPr>
          <p:nvPr/>
        </p:nvCxnSpPr>
        <p:spPr>
          <a:xfrm>
            <a:off x="4756130" y="3396141"/>
            <a:ext cx="5391" cy="7462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EE14D8-47A9-694E-95AB-71BA2B949FD7}"/>
              </a:ext>
            </a:extLst>
          </p:cNvPr>
          <p:cNvCxnSpPr>
            <a:cxnSpLocks/>
          </p:cNvCxnSpPr>
          <p:nvPr/>
        </p:nvCxnSpPr>
        <p:spPr>
          <a:xfrm>
            <a:off x="4768962" y="2461479"/>
            <a:ext cx="0" cy="4944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7F9EE8-6200-4D4D-BF7B-2FA44E651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26" y="731014"/>
            <a:ext cx="4343400" cy="50927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580D74-7CD8-B24D-8B70-3CB5FA16ACA3}"/>
              </a:ext>
            </a:extLst>
          </p:cNvPr>
          <p:cNvCxnSpPr>
            <a:cxnSpLocks/>
          </p:cNvCxnSpPr>
          <p:nvPr/>
        </p:nvCxnSpPr>
        <p:spPr>
          <a:xfrm>
            <a:off x="4779093" y="1784864"/>
            <a:ext cx="0" cy="49446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1A816EA-7CAE-244E-8D6A-7F8B9AED69E9}"/>
              </a:ext>
            </a:extLst>
          </p:cNvPr>
          <p:cNvSpPr/>
          <p:nvPr/>
        </p:nvSpPr>
        <p:spPr>
          <a:xfrm>
            <a:off x="3838764" y="5378988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CB02D-CBF7-6649-AC48-94CF7C721356}"/>
              </a:ext>
            </a:extLst>
          </p:cNvPr>
          <p:cNvCxnSpPr/>
          <p:nvPr/>
        </p:nvCxnSpPr>
        <p:spPr>
          <a:xfrm flipV="1">
            <a:off x="4112026" y="5510418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7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D3C3B-2FC4-9E4A-BC29-E8A1525A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04" y="674815"/>
            <a:ext cx="5031431" cy="48621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746DF3-ECA5-984B-8324-22A4D144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29" y="674815"/>
            <a:ext cx="5350887" cy="48621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A9ABCE7-A39B-D74F-A71F-22F9A819F5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5F5F24-60CE-3342-9DE6-24855CF519DA}"/>
              </a:ext>
            </a:extLst>
          </p:cNvPr>
          <p:cNvSpPr/>
          <p:nvPr/>
        </p:nvSpPr>
        <p:spPr>
          <a:xfrm>
            <a:off x="3572403" y="105839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22D7C-E19C-954B-A21A-F0741CF32DF2}"/>
              </a:ext>
            </a:extLst>
          </p:cNvPr>
          <p:cNvSpPr/>
          <p:nvPr/>
        </p:nvSpPr>
        <p:spPr>
          <a:xfrm>
            <a:off x="4016908" y="163858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CF5D27-7043-3C45-99A3-48ED5A83C719}"/>
              </a:ext>
            </a:extLst>
          </p:cNvPr>
          <p:cNvSpPr/>
          <p:nvPr/>
        </p:nvSpPr>
        <p:spPr>
          <a:xfrm>
            <a:off x="4016915" y="4215557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E2A4B5-9CAB-DE41-9877-63D9252C71EE}"/>
              </a:ext>
            </a:extLst>
          </p:cNvPr>
          <p:cNvCxnSpPr>
            <a:cxnSpLocks/>
          </p:cNvCxnSpPr>
          <p:nvPr/>
        </p:nvCxnSpPr>
        <p:spPr>
          <a:xfrm>
            <a:off x="3845666" y="1195777"/>
            <a:ext cx="14290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B113A-F754-3749-9CC2-D998A63D206D}"/>
              </a:ext>
            </a:extLst>
          </p:cNvPr>
          <p:cNvCxnSpPr>
            <a:cxnSpLocks/>
          </p:cNvCxnSpPr>
          <p:nvPr/>
        </p:nvCxnSpPr>
        <p:spPr>
          <a:xfrm>
            <a:off x="4290177" y="1770319"/>
            <a:ext cx="9555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ECA7C7-C525-0942-B666-346F083C10BA}"/>
              </a:ext>
            </a:extLst>
          </p:cNvPr>
          <p:cNvCxnSpPr>
            <a:cxnSpLocks/>
          </p:cNvCxnSpPr>
          <p:nvPr/>
        </p:nvCxnSpPr>
        <p:spPr>
          <a:xfrm>
            <a:off x="4290177" y="4349131"/>
            <a:ext cx="9845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76962E-93B9-F548-9EED-030852E099B4}"/>
              </a:ext>
            </a:extLst>
          </p:cNvPr>
          <p:cNvCxnSpPr>
            <a:cxnSpLocks/>
          </p:cNvCxnSpPr>
          <p:nvPr/>
        </p:nvCxnSpPr>
        <p:spPr>
          <a:xfrm>
            <a:off x="5245764" y="1382816"/>
            <a:ext cx="5391" cy="7462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1A816EA-7CAE-244E-8D6A-7F8B9AED69E9}"/>
              </a:ext>
            </a:extLst>
          </p:cNvPr>
          <p:cNvSpPr/>
          <p:nvPr/>
        </p:nvSpPr>
        <p:spPr>
          <a:xfrm>
            <a:off x="3838764" y="5378988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CB02D-CBF7-6649-AC48-94CF7C721356}"/>
              </a:ext>
            </a:extLst>
          </p:cNvPr>
          <p:cNvCxnSpPr/>
          <p:nvPr/>
        </p:nvCxnSpPr>
        <p:spPr>
          <a:xfrm flipV="1">
            <a:off x="4112026" y="5510418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660D379-4EFF-EE48-AAB9-D82900997E6A}"/>
              </a:ext>
            </a:extLst>
          </p:cNvPr>
          <p:cNvSpPr/>
          <p:nvPr/>
        </p:nvSpPr>
        <p:spPr>
          <a:xfrm>
            <a:off x="4016908" y="234065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DC4E6-5C96-2F4B-AC52-FBF0F1FAAA8B}"/>
              </a:ext>
            </a:extLst>
          </p:cNvPr>
          <p:cNvCxnSpPr>
            <a:cxnSpLocks/>
          </p:cNvCxnSpPr>
          <p:nvPr/>
        </p:nvCxnSpPr>
        <p:spPr>
          <a:xfrm>
            <a:off x="4290177" y="2472393"/>
            <a:ext cx="9555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F63579-6C8B-4646-AD78-1C2F96E08CE4}"/>
              </a:ext>
            </a:extLst>
          </p:cNvPr>
          <p:cNvCxnSpPr>
            <a:cxnSpLocks/>
          </p:cNvCxnSpPr>
          <p:nvPr/>
        </p:nvCxnSpPr>
        <p:spPr>
          <a:xfrm>
            <a:off x="5245764" y="2223136"/>
            <a:ext cx="0" cy="49223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B78891E-B6C1-6E48-85FE-433CE03B9BA7}"/>
              </a:ext>
            </a:extLst>
          </p:cNvPr>
          <p:cNvSpPr/>
          <p:nvPr/>
        </p:nvSpPr>
        <p:spPr>
          <a:xfrm>
            <a:off x="4018571" y="360962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44B69F-26EA-8C40-949F-80255D5764E9}"/>
              </a:ext>
            </a:extLst>
          </p:cNvPr>
          <p:cNvCxnSpPr>
            <a:cxnSpLocks/>
          </p:cNvCxnSpPr>
          <p:nvPr/>
        </p:nvCxnSpPr>
        <p:spPr>
          <a:xfrm>
            <a:off x="4290177" y="3752534"/>
            <a:ext cx="9845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01C9567-F81D-8C47-81D9-FFD2F568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36" y="516215"/>
            <a:ext cx="5227771" cy="41043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1B0862-5FE3-9B4B-BC61-40C8B433D6AB}"/>
              </a:ext>
            </a:extLst>
          </p:cNvPr>
          <p:cNvSpPr/>
          <p:nvPr/>
        </p:nvSpPr>
        <p:spPr>
          <a:xfrm>
            <a:off x="4016908" y="806746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A1FDF9-201C-7D4C-B282-3D9FAB07BAA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290177" y="944130"/>
            <a:ext cx="11345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97F11CA-4A28-374D-A09E-A0617E3C9FF8}"/>
              </a:ext>
            </a:extLst>
          </p:cNvPr>
          <p:cNvSpPr/>
          <p:nvPr/>
        </p:nvSpPr>
        <p:spPr>
          <a:xfrm>
            <a:off x="10880536" y="806746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63D3A8-97A5-0643-8B2C-C3AD8E96BF97}"/>
              </a:ext>
            </a:extLst>
          </p:cNvPr>
          <p:cNvCxnSpPr>
            <a:cxnSpLocks/>
          </p:cNvCxnSpPr>
          <p:nvPr/>
        </p:nvCxnSpPr>
        <p:spPr>
          <a:xfrm>
            <a:off x="8009467" y="944130"/>
            <a:ext cx="28710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DA28F2E-5CD3-9B40-A28C-BF94F2945670}"/>
              </a:ext>
            </a:extLst>
          </p:cNvPr>
          <p:cNvSpPr/>
          <p:nvPr/>
        </p:nvSpPr>
        <p:spPr>
          <a:xfrm>
            <a:off x="10880536" y="250758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82FFC-9D93-4247-B4D7-25D677C884C8}"/>
              </a:ext>
            </a:extLst>
          </p:cNvPr>
          <p:cNvCxnSpPr>
            <a:cxnSpLocks/>
          </p:cNvCxnSpPr>
          <p:nvPr/>
        </p:nvCxnSpPr>
        <p:spPr>
          <a:xfrm>
            <a:off x="8627533" y="2644967"/>
            <a:ext cx="225300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477232-A297-064C-9389-E193CD002324}"/>
              </a:ext>
            </a:extLst>
          </p:cNvPr>
          <p:cNvCxnSpPr>
            <a:cxnSpLocks/>
          </p:cNvCxnSpPr>
          <p:nvPr/>
        </p:nvCxnSpPr>
        <p:spPr>
          <a:xfrm>
            <a:off x="8627533" y="2632267"/>
            <a:ext cx="0" cy="15008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6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E1466D-D13D-CC40-B9B3-857BD65CA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89443-01E1-8E41-BB2E-2AA8C464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7" y="170744"/>
            <a:ext cx="5753100" cy="43942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D9E49B-876B-E440-AAD8-B74F3E991816}"/>
              </a:ext>
            </a:extLst>
          </p:cNvPr>
          <p:cNvSpPr/>
          <p:nvPr/>
        </p:nvSpPr>
        <p:spPr>
          <a:xfrm>
            <a:off x="5407378" y="477304"/>
            <a:ext cx="444834" cy="331438"/>
          </a:xfrm>
          <a:prstGeom prst="roundRect">
            <a:avLst>
              <a:gd name="adj" fmla="val 17089"/>
            </a:avLst>
          </a:prstGeom>
          <a:noFill/>
          <a:ln w="381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611822-8D56-3F4D-8C1B-E190B1B01F15}"/>
              </a:ext>
            </a:extLst>
          </p:cNvPr>
          <p:cNvSpPr/>
          <p:nvPr/>
        </p:nvSpPr>
        <p:spPr>
          <a:xfrm>
            <a:off x="2207436" y="4185306"/>
            <a:ext cx="1435831" cy="331438"/>
          </a:xfrm>
          <a:prstGeom prst="roundRect">
            <a:avLst>
              <a:gd name="adj" fmla="val 17089"/>
            </a:avLst>
          </a:prstGeom>
          <a:noFill/>
          <a:ln w="381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63D68-D1CE-7749-85CE-BAF36D63B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65" y="1335616"/>
            <a:ext cx="5791200" cy="52705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DC1FE7-59FE-AE47-BCB6-B6B2A320783A}"/>
              </a:ext>
            </a:extLst>
          </p:cNvPr>
          <p:cNvSpPr/>
          <p:nvPr/>
        </p:nvSpPr>
        <p:spPr>
          <a:xfrm>
            <a:off x="8240889" y="6212242"/>
            <a:ext cx="1919111" cy="393874"/>
          </a:xfrm>
          <a:prstGeom prst="roundRect">
            <a:avLst>
              <a:gd name="adj" fmla="val 17089"/>
            </a:avLst>
          </a:prstGeom>
          <a:noFill/>
          <a:ln w="381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DC67D2-5470-8244-808D-7611F687F015}"/>
              </a:ext>
            </a:extLst>
          </p:cNvPr>
          <p:cNvSpPr/>
          <p:nvPr/>
        </p:nvSpPr>
        <p:spPr>
          <a:xfrm>
            <a:off x="11436132" y="1690859"/>
            <a:ext cx="444834" cy="331438"/>
          </a:xfrm>
          <a:prstGeom prst="roundRect">
            <a:avLst>
              <a:gd name="adj" fmla="val 17089"/>
            </a:avLst>
          </a:prstGeom>
          <a:noFill/>
          <a:ln w="381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1C85B-8F40-B745-8F1F-6782BE0F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43142"/>
            <a:ext cx="8039100" cy="177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EA5DA-3375-AF4F-9AA4-5E8877D0BE36}"/>
              </a:ext>
            </a:extLst>
          </p:cNvPr>
          <p:cNvSpPr/>
          <p:nvPr/>
        </p:nvSpPr>
        <p:spPr>
          <a:xfrm>
            <a:off x="2549562" y="2893512"/>
            <a:ext cx="7471260" cy="535488"/>
          </a:xfrm>
          <a:prstGeom prst="roundRect">
            <a:avLst/>
          </a:prstGeom>
          <a:noFill/>
          <a:ln w="762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2ED31-00BC-764B-B907-86EAB595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571500"/>
            <a:ext cx="5200650" cy="2857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5463491" y="140268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4575367" y="1605533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7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748826-E453-2F43-823E-29FC6D14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61" y="908093"/>
            <a:ext cx="5314950" cy="37973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3363525" y="224771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3314125" y="314162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C0C2B7-ED8A-0840-995F-E72D4F61A641}"/>
              </a:ext>
            </a:extLst>
          </p:cNvPr>
          <p:cNvSpPr/>
          <p:nvPr/>
        </p:nvSpPr>
        <p:spPr>
          <a:xfrm>
            <a:off x="5275355" y="4207369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31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A9A4B-8B21-8F47-A4F2-D51E86C2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533400"/>
            <a:ext cx="5251450" cy="28956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C6B032-FA56-0A44-BF1B-026F619F6C3C}"/>
              </a:ext>
            </a:extLst>
          </p:cNvPr>
          <p:cNvSpPr/>
          <p:nvPr/>
        </p:nvSpPr>
        <p:spPr>
          <a:xfrm>
            <a:off x="1345538" y="256302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20336-318A-D641-8218-359826A67F0D}"/>
              </a:ext>
            </a:extLst>
          </p:cNvPr>
          <p:cNvSpPr/>
          <p:nvPr/>
        </p:nvSpPr>
        <p:spPr>
          <a:xfrm>
            <a:off x="3197006" y="264500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341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EA0751-4470-5845-AF33-42CC490F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87" y="286407"/>
            <a:ext cx="6654800" cy="42672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BD7741A-35BB-8743-BB00-B1B3ACC08CEB}"/>
              </a:ext>
            </a:extLst>
          </p:cNvPr>
          <p:cNvSpPr/>
          <p:nvPr/>
        </p:nvSpPr>
        <p:spPr>
          <a:xfrm>
            <a:off x="3004071" y="1894567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EDCF2-DC6E-F349-AAFB-889A0E6B584D}"/>
              </a:ext>
            </a:extLst>
          </p:cNvPr>
          <p:cNvSpPr/>
          <p:nvPr/>
        </p:nvSpPr>
        <p:spPr>
          <a:xfrm>
            <a:off x="7147249" y="4108045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5263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F5CA5-94FF-A14C-B577-FF41C408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88" y="920706"/>
            <a:ext cx="664845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0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86C29E-61C5-6447-A371-C930ABBC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1216362"/>
            <a:ext cx="11750040" cy="42773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FD163C5-8673-8E46-A157-B98128FCCD01}"/>
              </a:ext>
            </a:extLst>
          </p:cNvPr>
          <p:cNvSpPr/>
          <p:nvPr/>
        </p:nvSpPr>
        <p:spPr>
          <a:xfrm>
            <a:off x="10342851" y="524489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B78FD-3369-3249-BF1F-EC7E0F641241}"/>
              </a:ext>
            </a:extLst>
          </p:cNvPr>
          <p:cNvSpPr/>
          <p:nvPr/>
        </p:nvSpPr>
        <p:spPr>
          <a:xfrm>
            <a:off x="10342851" y="3531610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F6C43D-D054-9A42-9D2E-751E6E280175}"/>
              </a:ext>
            </a:extLst>
          </p:cNvPr>
          <p:cNvSpPr/>
          <p:nvPr/>
        </p:nvSpPr>
        <p:spPr>
          <a:xfrm>
            <a:off x="1357736" y="3593221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85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5438E1-6F41-404B-80AA-9F83AE72AA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6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EEEBE-5451-3047-B324-0E124C0D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7" y="3331467"/>
            <a:ext cx="2557348" cy="303986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EBFC6A-84BC-3948-B243-17C4A11C1134}"/>
              </a:ext>
            </a:extLst>
          </p:cNvPr>
          <p:cNvSpPr/>
          <p:nvPr/>
        </p:nvSpPr>
        <p:spPr>
          <a:xfrm>
            <a:off x="873077" y="5687316"/>
            <a:ext cx="859340" cy="266700"/>
          </a:xfrm>
          <a:prstGeom prst="roundRect">
            <a:avLst/>
          </a:prstGeom>
          <a:noFill/>
          <a:ln w="254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64810F-7DE8-394B-AE74-11446C590AA0}"/>
              </a:ext>
            </a:extLst>
          </p:cNvPr>
          <p:cNvSpPr/>
          <p:nvPr/>
        </p:nvSpPr>
        <p:spPr>
          <a:xfrm>
            <a:off x="873077" y="3331467"/>
            <a:ext cx="943721" cy="220384"/>
          </a:xfrm>
          <a:prstGeom prst="roundRect">
            <a:avLst/>
          </a:prstGeom>
          <a:noFill/>
          <a:ln w="254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6824C-B29D-8648-AE5D-CEF5B2D2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4555233"/>
            <a:ext cx="5168900" cy="18161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E8DDC25-D2F4-D940-B38B-0DDEDE6A82C3}"/>
              </a:ext>
            </a:extLst>
          </p:cNvPr>
          <p:cNvSpPr/>
          <p:nvPr/>
        </p:nvSpPr>
        <p:spPr>
          <a:xfrm>
            <a:off x="5490647" y="4959884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827B58-31EF-FF4C-A76E-38673603E2CE}"/>
              </a:ext>
            </a:extLst>
          </p:cNvPr>
          <p:cNvSpPr/>
          <p:nvPr/>
        </p:nvSpPr>
        <p:spPr>
          <a:xfrm>
            <a:off x="5091880" y="5255691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744A59-44D9-A14E-9F11-95E58C90A1A2}"/>
              </a:ext>
            </a:extLst>
          </p:cNvPr>
          <p:cNvSpPr/>
          <p:nvPr/>
        </p:nvSpPr>
        <p:spPr>
          <a:xfrm>
            <a:off x="5490653" y="5559396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41492-0B1A-C949-9FD7-F8BDC8D94053}"/>
              </a:ext>
            </a:extLst>
          </p:cNvPr>
          <p:cNvSpPr/>
          <p:nvPr/>
        </p:nvSpPr>
        <p:spPr>
          <a:xfrm>
            <a:off x="5100724" y="5903838"/>
            <a:ext cx="273269" cy="274768"/>
          </a:xfrm>
          <a:prstGeom prst="ellipse">
            <a:avLst/>
          </a:prstGeom>
          <a:solidFill>
            <a:srgbClr val="FF61AF"/>
          </a:solidFill>
          <a:ln w="12700">
            <a:solidFill>
              <a:schemeClr val="bg1"/>
            </a:solidFill>
          </a:ln>
          <a:effectLst>
            <a:outerShdw blurRad="76200" dist="127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053E82-628D-914B-B9E8-F5C8F033E29A}"/>
              </a:ext>
            </a:extLst>
          </p:cNvPr>
          <p:cNvCxnSpPr>
            <a:stCxn id="8" idx="6"/>
          </p:cNvCxnSpPr>
          <p:nvPr/>
        </p:nvCxnSpPr>
        <p:spPr>
          <a:xfrm flipV="1">
            <a:off x="5763916" y="5095124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0EC8A9-11D8-2640-B972-34E623070E02}"/>
              </a:ext>
            </a:extLst>
          </p:cNvPr>
          <p:cNvCxnSpPr>
            <a:cxnSpLocks/>
          </p:cNvCxnSpPr>
          <p:nvPr/>
        </p:nvCxnSpPr>
        <p:spPr>
          <a:xfrm>
            <a:off x="5363867" y="5392848"/>
            <a:ext cx="106421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E659CA-1395-1246-BD18-B21AC4F4B563}"/>
              </a:ext>
            </a:extLst>
          </p:cNvPr>
          <p:cNvCxnSpPr/>
          <p:nvPr/>
        </p:nvCxnSpPr>
        <p:spPr>
          <a:xfrm flipV="1">
            <a:off x="5763916" y="5694636"/>
            <a:ext cx="664167" cy="21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251BD0-A2AD-D14F-A159-980EC096884D}"/>
              </a:ext>
            </a:extLst>
          </p:cNvPr>
          <p:cNvCxnSpPr>
            <a:cxnSpLocks/>
          </p:cNvCxnSpPr>
          <p:nvPr/>
        </p:nvCxnSpPr>
        <p:spPr>
          <a:xfrm>
            <a:off x="5363867" y="6024502"/>
            <a:ext cx="106421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12B1DBE-40F5-264A-9AB9-675A95A6B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87" y="398313"/>
            <a:ext cx="5208533" cy="382919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E51F889-A439-C345-855E-0C0603EA7AE1}"/>
              </a:ext>
            </a:extLst>
          </p:cNvPr>
          <p:cNvSpPr/>
          <p:nvPr/>
        </p:nvSpPr>
        <p:spPr>
          <a:xfrm>
            <a:off x="5632787" y="1045299"/>
            <a:ext cx="5084831" cy="2335619"/>
          </a:xfrm>
          <a:prstGeom prst="roundRect">
            <a:avLst>
              <a:gd name="adj" fmla="val 3465"/>
            </a:avLst>
          </a:prstGeom>
          <a:noFill/>
          <a:ln w="381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48ABB4-80B0-EA4A-A1A9-826E3BBF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14" y="472601"/>
            <a:ext cx="5208533" cy="227474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CC1968-A726-9947-96BA-BFEF21436316}"/>
              </a:ext>
            </a:extLst>
          </p:cNvPr>
          <p:cNvSpPr/>
          <p:nvPr/>
        </p:nvSpPr>
        <p:spPr>
          <a:xfrm>
            <a:off x="303380" y="1810841"/>
            <a:ext cx="2217570" cy="220384"/>
          </a:xfrm>
          <a:prstGeom prst="roundRect">
            <a:avLst/>
          </a:prstGeom>
          <a:noFill/>
          <a:ln w="25400">
            <a:solidFill>
              <a:srgbClr val="FF61AF"/>
            </a:solidFill>
          </a:ln>
          <a:effectLst>
            <a:outerShdw blurRad="101600" dist="254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34</Words>
  <Application>Microsoft Macintosh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Schultz</dc:creator>
  <cp:lastModifiedBy>Microsoft Office User</cp:lastModifiedBy>
  <cp:revision>17</cp:revision>
  <dcterms:created xsi:type="dcterms:W3CDTF">2021-11-29T16:00:48Z</dcterms:created>
  <dcterms:modified xsi:type="dcterms:W3CDTF">2021-12-15T21:52:24Z</dcterms:modified>
</cp:coreProperties>
</file>