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632"/>
  </p:normalViewPr>
  <p:slideViewPr>
    <p:cSldViewPr snapToGrid="0" snapToObjects="1">
      <p:cViewPr>
        <p:scale>
          <a:sx n="93" d="100"/>
          <a:sy n="93" d="100"/>
        </p:scale>
        <p:origin x="1080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7C16D-E4F3-C14C-90A0-99F32311E821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614CCE-5123-3344-8542-D3C534EBD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57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14CCE-5123-3344-8542-D3C534EBDF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096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17E57-5FBF-8947-AA01-6343F06AB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99B387-FD23-264E-82A3-7A9A7360BA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DFC01-0B43-654C-8F27-3C231D8F0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BC114-017B-F440-9286-429C6F3859DD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20BC6-00A2-D944-9367-82B0634F8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FD747-5A00-AC41-9C30-D0303AF2A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3D8B-837D-DB46-A2D5-E6F6D1AEC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2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F93CB-08A5-9648-814A-691334D17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45AA44-4282-B34D-93C5-D7527B380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43268-4662-0240-BB90-6EA983893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BC114-017B-F440-9286-429C6F3859DD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C548C-942C-094A-8271-AB92B9D3D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991E3-9A8F-674D-809A-EE02C609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3D8B-837D-DB46-A2D5-E6F6D1AEC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18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33ADA9-56DD-FC48-A1B8-4FA911C333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929AAA-8699-7046-87A4-0E693B7C8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494BF-7C45-5348-ADDE-D0D584A29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BC114-017B-F440-9286-429C6F3859DD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77609-CF7E-DB40-BF9C-4B7E64849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60743-9F84-414F-BF8C-C86DF2FCA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3D8B-837D-DB46-A2D5-E6F6D1AEC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68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11129-7757-E546-93CD-6F5562DD6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231CA-6A10-BD4A-A0BB-183C902E9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5F1D0-5360-BD43-8A9D-3161BAD3E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BC114-017B-F440-9286-429C6F3859DD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D4FF1-A6A6-6248-AA58-745CE3A67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16C63-F9C9-0E42-BD0B-4247E62AA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3D8B-837D-DB46-A2D5-E6F6D1AEC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041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350CD-3F2F-7B41-94DB-CC53097A2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91A68-33CC-D14A-963C-A78504781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462EE-8F2E-D34C-BFB0-276096F4C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BC114-017B-F440-9286-429C6F3859DD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1EE69-AB11-AE4A-B734-52A2DF32D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8AFCD-3A8C-914E-87AB-B36AABE57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3D8B-837D-DB46-A2D5-E6F6D1AEC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980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20895-BB00-BF44-8717-1ED784ED0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5847B-9D32-7549-BC01-E61D524C5E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FBF1F-16BB-A54B-BCDF-8249E4CA0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75206-E8AF-874B-BD66-70A13B29C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BC114-017B-F440-9286-429C6F3859DD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F2C41-0D12-A94C-A154-AA4004FAA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489F3-8603-DC43-8970-E54699D83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3D8B-837D-DB46-A2D5-E6F6D1AEC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319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3D03E-E5A8-594D-B1A8-B1D14D1EA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30133-7899-4E48-A3D2-E3D0486A1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9D5B7-5857-8842-8CC8-B4B5B18AA4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65C937-8462-0143-80F3-FD8755C036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DD48B5-BEE4-C247-8B87-092097BDE7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8923A2-01C0-DC49-B8AD-E384C66CC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BC114-017B-F440-9286-429C6F3859DD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9B11FE-4695-0048-AC6E-9D2D2F88F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BF1DDB-01C3-0848-80BA-B27141831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3D8B-837D-DB46-A2D5-E6F6D1AEC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59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13F31-4B87-5E43-BBB5-A205FF18B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4CDA1B-C7DA-144F-806A-DCBF269E4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BC114-017B-F440-9286-429C6F3859DD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3241A1-03B8-604C-9D19-DD54AAF78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805617-5D3C-6B47-BC81-6308701D1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3D8B-837D-DB46-A2D5-E6F6D1AEC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22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FF4E1-7FA7-5E43-B9B2-C9F8E5B7A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BC114-017B-F440-9286-429C6F3859DD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A7D109-E83B-3D43-88EC-24431F557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A4CEC-B7C7-9540-B0FC-E5F00CBD5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3D8B-837D-DB46-A2D5-E6F6D1AEC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58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D2C18-7F9E-9448-AE16-5F2F89DCE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66B95-EB76-FB40-9F77-F3E3CD12E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750DC8-0F50-974F-A164-66584260E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EEFAE-A3B2-394D-8BFC-68893A8F3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BC114-017B-F440-9286-429C6F3859DD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292B3-539C-C747-BF4B-A0D61A85F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273580-3CB5-DA44-B945-1DC56F428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3D8B-837D-DB46-A2D5-E6F6D1AEC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32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0B34C-BD0A-F944-AB6B-2A773E3A4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60422D-7826-A049-A0C9-83B46ABC7D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993A9D-AD1A-A743-B3CF-8BBC7795F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C5688-43AA-F24E-99A9-4522FF96F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BC114-017B-F440-9286-429C6F3859DD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C67DF-6590-D44B-82F6-5DD29658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2EC9E2-7E83-8642-B464-02AFE6F9A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3D8B-837D-DB46-A2D5-E6F6D1AEC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14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95CCC6-CC3D-F845-89D8-F5286A214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93F75-8EC5-A34B-AD4A-F3A0C9ECF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6756B-070B-5D42-99C0-612E2D4866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BC114-017B-F440-9286-429C6F3859DD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A9917-106F-EF41-B1BE-F54C28F774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7A8C6-7529-9D4D-AE65-4633DB3C23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23D8B-837D-DB46-A2D5-E6F6D1AEC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432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26" Type="http://schemas.openxmlformats.org/officeDocument/2006/relationships/image" Target="../media/image24.sv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22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svg"/><Relationship Id="rId18" Type="http://schemas.openxmlformats.org/officeDocument/2006/relationships/image" Target="../media/image33.png"/><Relationship Id="rId26" Type="http://schemas.openxmlformats.org/officeDocument/2006/relationships/image" Target="../media/image13.png"/><Relationship Id="rId3" Type="http://schemas.openxmlformats.org/officeDocument/2006/relationships/image" Target="../media/image26.svg"/><Relationship Id="rId21" Type="http://schemas.openxmlformats.org/officeDocument/2006/relationships/image" Target="../media/image16.svg"/><Relationship Id="rId7" Type="http://schemas.openxmlformats.org/officeDocument/2006/relationships/image" Target="../media/image28.svg"/><Relationship Id="rId12" Type="http://schemas.openxmlformats.org/officeDocument/2006/relationships/image" Target="../media/image9.png"/><Relationship Id="rId17" Type="http://schemas.openxmlformats.org/officeDocument/2006/relationships/image" Target="../media/image32.svg"/><Relationship Id="rId25" Type="http://schemas.openxmlformats.org/officeDocument/2006/relationships/image" Target="../media/image4.svg"/><Relationship Id="rId2" Type="http://schemas.openxmlformats.org/officeDocument/2006/relationships/image" Target="../media/image25.png"/><Relationship Id="rId16" Type="http://schemas.openxmlformats.org/officeDocument/2006/relationships/image" Target="../media/image31.png"/><Relationship Id="rId20" Type="http://schemas.openxmlformats.org/officeDocument/2006/relationships/image" Target="../media/image15.png"/><Relationship Id="rId29" Type="http://schemas.openxmlformats.org/officeDocument/2006/relationships/image" Target="../media/image1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0.svg"/><Relationship Id="rId24" Type="http://schemas.openxmlformats.org/officeDocument/2006/relationships/image" Target="../media/image3.png"/><Relationship Id="rId5" Type="http://schemas.openxmlformats.org/officeDocument/2006/relationships/image" Target="../media/image6.svg"/><Relationship Id="rId15" Type="http://schemas.openxmlformats.org/officeDocument/2006/relationships/image" Target="../media/image24.svg"/><Relationship Id="rId23" Type="http://schemas.openxmlformats.org/officeDocument/2006/relationships/image" Target="../media/image2.svg"/><Relationship Id="rId28" Type="http://schemas.openxmlformats.org/officeDocument/2006/relationships/image" Target="../media/image17.png"/><Relationship Id="rId10" Type="http://schemas.openxmlformats.org/officeDocument/2006/relationships/image" Target="../media/image29.png"/><Relationship Id="rId19" Type="http://schemas.openxmlformats.org/officeDocument/2006/relationships/image" Target="../media/image34.svg"/><Relationship Id="rId4" Type="http://schemas.openxmlformats.org/officeDocument/2006/relationships/image" Target="../media/image5.png"/><Relationship Id="rId9" Type="http://schemas.openxmlformats.org/officeDocument/2006/relationships/image" Target="../media/image8.svg"/><Relationship Id="rId14" Type="http://schemas.openxmlformats.org/officeDocument/2006/relationships/image" Target="../media/image23.png"/><Relationship Id="rId22" Type="http://schemas.openxmlformats.org/officeDocument/2006/relationships/image" Target="../media/image1.png"/><Relationship Id="rId27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E806D64C-7664-D649-8076-D9EDB26B9D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18487" y="1579402"/>
            <a:ext cx="712800" cy="712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0A8595-BCEC-7A43-83B1-C97E26322ECE}"/>
              </a:ext>
            </a:extLst>
          </p:cNvPr>
          <p:cNvSpPr txBox="1"/>
          <p:nvPr/>
        </p:nvSpPr>
        <p:spPr>
          <a:xfrm>
            <a:off x="9223135" y="2320863"/>
            <a:ext cx="2301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Simple Storage Service (S3)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F2CD8E-07A7-494C-9EFE-DA803E641B84}"/>
              </a:ext>
            </a:extLst>
          </p:cNvPr>
          <p:cNvSpPr txBox="1"/>
          <p:nvPr/>
        </p:nvSpPr>
        <p:spPr>
          <a:xfrm>
            <a:off x="9217932" y="5623683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Lambda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0373638-7A8E-B949-B27A-87BE48C93B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13284" y="4892274"/>
            <a:ext cx="712800" cy="7128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0BFF9B8-F259-4E45-BB2D-F5B467385DE1}"/>
              </a:ext>
            </a:extLst>
          </p:cNvPr>
          <p:cNvSpPr/>
          <p:nvPr/>
        </p:nvSpPr>
        <p:spPr>
          <a:xfrm>
            <a:off x="3352800" y="341601"/>
            <a:ext cx="8167036" cy="616658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4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5547BB2D-D709-804C-9071-15ED06148D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48684" y="349812"/>
            <a:ext cx="330200" cy="3302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9B8F44C-E84A-854B-99E9-1F8AE62E1CB6}"/>
              </a:ext>
            </a:extLst>
          </p:cNvPr>
          <p:cNvSpPr/>
          <p:nvPr/>
        </p:nvSpPr>
        <p:spPr>
          <a:xfrm>
            <a:off x="3623912" y="1018158"/>
            <a:ext cx="2472088" cy="189513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E132FA1C-2CD4-484E-ADD5-699A0EB96DE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23913" y="1018158"/>
            <a:ext cx="274320" cy="27432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8A19800-A26F-F24D-860F-9DDC5E47FA75}"/>
              </a:ext>
            </a:extLst>
          </p:cNvPr>
          <p:cNvSpPr/>
          <p:nvPr/>
        </p:nvSpPr>
        <p:spPr>
          <a:xfrm>
            <a:off x="6444664" y="1036124"/>
            <a:ext cx="2464203" cy="187952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77958CDB-E2EA-2D47-841D-322C671160F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444664" y="1036124"/>
            <a:ext cx="274320" cy="27432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45ABA45C-F075-BD40-B5F7-124058150E03}"/>
              </a:ext>
            </a:extLst>
          </p:cNvPr>
          <p:cNvGrpSpPr/>
          <p:nvPr/>
        </p:nvGrpSpPr>
        <p:grpSpPr>
          <a:xfrm>
            <a:off x="3911407" y="4986870"/>
            <a:ext cx="1897098" cy="807691"/>
            <a:chOff x="3804363" y="4969881"/>
            <a:chExt cx="1897098" cy="80769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BD0333C-22FA-7E49-8C4C-EC7A28B332C5}"/>
                </a:ext>
              </a:extLst>
            </p:cNvPr>
            <p:cNvSpPr txBox="1"/>
            <p:nvPr/>
          </p:nvSpPr>
          <p:spPr>
            <a:xfrm>
              <a:off x="3804363" y="5469795"/>
              <a:ext cx="18970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US" dirty="0"/>
                <a:t>Email notification</a:t>
              </a:r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381A7C84-B889-6D4B-A083-49B10CC8C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517962" y="4969881"/>
              <a:ext cx="469900" cy="469900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E43A9D05-15C6-E346-A473-51D7A7B88CAF}"/>
              </a:ext>
            </a:extLst>
          </p:cNvPr>
          <p:cNvSpPr txBox="1"/>
          <p:nvPr/>
        </p:nvSpPr>
        <p:spPr>
          <a:xfrm>
            <a:off x="6648493" y="5626641"/>
            <a:ext cx="2217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Simple Notification Service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2481BD03-62D1-FC4F-AB4C-A5466148F0F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301381" y="4887256"/>
            <a:ext cx="712800" cy="7128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3E2FE66-32D2-DC49-9E75-EF7E7CFFB5FE}"/>
              </a:ext>
            </a:extLst>
          </p:cNvPr>
          <p:cNvSpPr txBox="1"/>
          <p:nvPr/>
        </p:nvSpPr>
        <p:spPr>
          <a:xfrm>
            <a:off x="6920112" y="2396854"/>
            <a:ext cx="1513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EC2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14991739-9064-574D-9C3A-A3B357289E1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301381" y="1589978"/>
            <a:ext cx="712800" cy="7128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39678453-0E27-3343-A707-B94C7D3362E1}"/>
              </a:ext>
            </a:extLst>
          </p:cNvPr>
          <p:cNvGrpSpPr/>
          <p:nvPr/>
        </p:nvGrpSpPr>
        <p:grpSpPr>
          <a:xfrm>
            <a:off x="6875861" y="3269773"/>
            <a:ext cx="1601805" cy="1245282"/>
            <a:chOff x="1617241" y="5633480"/>
            <a:chExt cx="1601805" cy="1245282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EFC1ED9-9E93-AC4D-B34D-43531AD8CEF5}"/>
                </a:ext>
              </a:extLst>
            </p:cNvPr>
            <p:cNvSpPr txBox="1"/>
            <p:nvPr/>
          </p:nvSpPr>
          <p:spPr>
            <a:xfrm flipH="1">
              <a:off x="1617241" y="6355542"/>
              <a:ext cx="16018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AWS Systems Manager</a:t>
              </a:r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90C5E2A5-ADF5-824E-BA73-A3CF93F54A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 flipH="1">
              <a:off x="2061743" y="5633480"/>
              <a:ext cx="712800" cy="712800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9695585-DC76-0A49-8A2E-E1726E2D622B}"/>
              </a:ext>
            </a:extLst>
          </p:cNvPr>
          <p:cNvGrpSpPr/>
          <p:nvPr/>
        </p:nvGrpSpPr>
        <p:grpSpPr>
          <a:xfrm>
            <a:off x="1481396" y="4964126"/>
            <a:ext cx="1072750" cy="734367"/>
            <a:chOff x="1657769" y="4712450"/>
            <a:chExt cx="1072750" cy="734367"/>
          </a:xfrm>
        </p:grpSpPr>
        <p:pic>
          <p:nvPicPr>
            <p:cNvPr id="40" name="Graphic 39">
              <a:extLst>
                <a:ext uri="{FF2B5EF4-FFF2-40B4-BE49-F238E27FC236}">
                  <a16:creationId xmlns:a16="http://schemas.microsoft.com/office/drawing/2014/main" id="{C98C1B17-BFBA-A849-A11C-9E17DC7AC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1959194" y="4712450"/>
              <a:ext cx="469900" cy="469900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7874B1F-9FDB-1948-8FEE-AC7C5491A993}"/>
                </a:ext>
              </a:extLst>
            </p:cNvPr>
            <p:cNvSpPr txBox="1"/>
            <p:nvPr/>
          </p:nvSpPr>
          <p:spPr>
            <a:xfrm>
              <a:off x="1657769" y="5139040"/>
              <a:ext cx="10727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232F3E"/>
                  </a:solidFill>
                </a:rPr>
                <a:t>User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6CD223B-71D2-0B4A-BC8D-5FC6D6A917B1}"/>
              </a:ext>
            </a:extLst>
          </p:cNvPr>
          <p:cNvGrpSpPr/>
          <p:nvPr/>
        </p:nvGrpSpPr>
        <p:grpSpPr>
          <a:xfrm>
            <a:off x="1832731" y="1579402"/>
            <a:ext cx="731520" cy="1077856"/>
            <a:chOff x="1490705" y="1579402"/>
            <a:chExt cx="731520" cy="1077856"/>
          </a:xfrm>
        </p:grpSpPr>
        <p:pic>
          <p:nvPicPr>
            <p:cNvPr id="42" name="Graphic 41">
              <a:extLst>
                <a:ext uri="{FF2B5EF4-FFF2-40B4-BE49-F238E27FC236}">
                  <a16:creationId xmlns:a16="http://schemas.microsoft.com/office/drawing/2014/main" id="{0B3616A1-BD32-D847-B379-C0747BA9C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1604898" y="1579402"/>
              <a:ext cx="469900" cy="469900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74913A2-3442-C84B-A153-5F144D379F9C}"/>
                </a:ext>
              </a:extLst>
            </p:cNvPr>
            <p:cNvSpPr txBox="1"/>
            <p:nvPr/>
          </p:nvSpPr>
          <p:spPr>
            <a:xfrm>
              <a:off x="1490705" y="2108618"/>
              <a:ext cx="731520" cy="54864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400" dirty="0"/>
                <a:t>IoT device n</a:t>
              </a:r>
              <a:endParaRPr lang="en-US" sz="3200" dirty="0"/>
            </a:p>
          </p:txBody>
        </p: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459789E-1281-6946-98FF-AC2DA3F4FF25}"/>
              </a:ext>
            </a:extLst>
          </p:cNvPr>
          <p:cNvCxnSpPr/>
          <p:nvPr/>
        </p:nvCxnSpPr>
        <p:spPr>
          <a:xfrm>
            <a:off x="2624007" y="1960311"/>
            <a:ext cx="164592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AA86CC7-6BE5-FF43-8C93-264044347C1A}"/>
              </a:ext>
            </a:extLst>
          </p:cNvPr>
          <p:cNvSpPr txBox="1"/>
          <p:nvPr/>
        </p:nvSpPr>
        <p:spPr>
          <a:xfrm>
            <a:off x="3711211" y="2392433"/>
            <a:ext cx="2301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Elastic Load Balancing (ELB)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5822DB9-9AD0-DB49-9A15-B6BF4C0356BF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506563" y="1593792"/>
            <a:ext cx="712800" cy="712800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B729488-63EB-6748-A08D-9AE1DD96FA5B}"/>
              </a:ext>
            </a:extLst>
          </p:cNvPr>
          <p:cNvCxnSpPr/>
          <p:nvPr/>
        </p:nvCxnSpPr>
        <p:spPr>
          <a:xfrm>
            <a:off x="8193374" y="1960311"/>
            <a:ext cx="164592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E1404C8-F2D5-FD42-8771-D5F5122568C1}"/>
              </a:ext>
            </a:extLst>
          </p:cNvPr>
          <p:cNvCxnSpPr/>
          <p:nvPr/>
        </p:nvCxnSpPr>
        <p:spPr>
          <a:xfrm>
            <a:off x="5437412" y="1960311"/>
            <a:ext cx="164592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29CF9F1-62F3-1448-90AE-9B694AB3FF79}"/>
              </a:ext>
            </a:extLst>
          </p:cNvPr>
          <p:cNvGrpSpPr/>
          <p:nvPr/>
        </p:nvGrpSpPr>
        <p:grpSpPr>
          <a:xfrm>
            <a:off x="1028734" y="1579402"/>
            <a:ext cx="731520" cy="1077856"/>
            <a:chOff x="1490705" y="1579402"/>
            <a:chExt cx="731520" cy="1077856"/>
          </a:xfrm>
        </p:grpSpPr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16CD9540-2B19-924C-ADDF-C03A6E97EC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1604898" y="1579402"/>
              <a:ext cx="469900" cy="469900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2639E42-CB30-9D4E-946B-D098D091574E}"/>
                </a:ext>
              </a:extLst>
            </p:cNvPr>
            <p:cNvSpPr txBox="1"/>
            <p:nvPr/>
          </p:nvSpPr>
          <p:spPr>
            <a:xfrm>
              <a:off x="1490705" y="2108618"/>
              <a:ext cx="731520" cy="54864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400" dirty="0"/>
                <a:t>IoT device 2</a:t>
              </a:r>
              <a:endParaRPr lang="en-US" sz="3200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1CDB207-57FD-EB42-89A9-3640F99BFF4A}"/>
              </a:ext>
            </a:extLst>
          </p:cNvPr>
          <p:cNvGrpSpPr/>
          <p:nvPr/>
        </p:nvGrpSpPr>
        <p:grpSpPr>
          <a:xfrm>
            <a:off x="224736" y="1569690"/>
            <a:ext cx="731520" cy="1077856"/>
            <a:chOff x="1490705" y="1579402"/>
            <a:chExt cx="731520" cy="1077856"/>
          </a:xfrm>
        </p:grpSpPr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1D71BAE6-AACB-4142-93E3-F3398F4167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1604898" y="1579402"/>
              <a:ext cx="469900" cy="469900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514F420-6C37-4B44-9CE0-3C9B1DDDBFF7}"/>
                </a:ext>
              </a:extLst>
            </p:cNvPr>
            <p:cNvSpPr txBox="1"/>
            <p:nvPr/>
          </p:nvSpPr>
          <p:spPr>
            <a:xfrm>
              <a:off x="1490705" y="2108618"/>
              <a:ext cx="731520" cy="54864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400" dirty="0"/>
                <a:t>IoT device 1</a:t>
              </a:r>
              <a:endParaRPr lang="en-US" sz="3200" dirty="0"/>
            </a:p>
          </p:txBody>
        </p:sp>
      </p:grp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C3EC44C-07B1-BC48-82D2-BD129FB40D21}"/>
              </a:ext>
            </a:extLst>
          </p:cNvPr>
          <p:cNvCxnSpPr>
            <a:cxnSpLocks/>
          </p:cNvCxnSpPr>
          <p:nvPr/>
        </p:nvCxnSpPr>
        <p:spPr>
          <a:xfrm>
            <a:off x="10374087" y="2928536"/>
            <a:ext cx="0" cy="173490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69B510F-C951-7D4D-8663-B9603A26D32A}"/>
              </a:ext>
            </a:extLst>
          </p:cNvPr>
          <p:cNvCxnSpPr>
            <a:cxnSpLocks/>
          </p:cNvCxnSpPr>
          <p:nvPr/>
        </p:nvCxnSpPr>
        <p:spPr>
          <a:xfrm flipH="1">
            <a:off x="8190772" y="5247874"/>
            <a:ext cx="164592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54C9DC6-346C-154E-8DCC-47D8CC84A6B3}"/>
              </a:ext>
            </a:extLst>
          </p:cNvPr>
          <p:cNvCxnSpPr>
            <a:cxnSpLocks/>
          </p:cNvCxnSpPr>
          <p:nvPr/>
        </p:nvCxnSpPr>
        <p:spPr>
          <a:xfrm flipH="1">
            <a:off x="5361605" y="5247874"/>
            <a:ext cx="164592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A800E7B-7EEA-BA4E-8BD2-08B0985DF9B2}"/>
              </a:ext>
            </a:extLst>
          </p:cNvPr>
          <p:cNvCxnSpPr>
            <a:cxnSpLocks/>
          </p:cNvCxnSpPr>
          <p:nvPr/>
        </p:nvCxnSpPr>
        <p:spPr>
          <a:xfrm flipH="1">
            <a:off x="2409816" y="5247874"/>
            <a:ext cx="164592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6EC5C02-CAE3-C844-A24B-1E5A7579C5FB}"/>
              </a:ext>
            </a:extLst>
          </p:cNvPr>
          <p:cNvCxnSpPr>
            <a:cxnSpLocks/>
          </p:cNvCxnSpPr>
          <p:nvPr/>
        </p:nvCxnSpPr>
        <p:spPr>
          <a:xfrm>
            <a:off x="7657781" y="2763471"/>
            <a:ext cx="0" cy="40793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426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5A391428-96DC-6942-81DF-3C8C3FA02511}"/>
              </a:ext>
            </a:extLst>
          </p:cNvPr>
          <p:cNvSpPr/>
          <p:nvPr/>
        </p:nvSpPr>
        <p:spPr>
          <a:xfrm>
            <a:off x="2347616" y="1835100"/>
            <a:ext cx="7553700" cy="3443420"/>
          </a:xfrm>
          <a:prstGeom prst="rect">
            <a:avLst/>
          </a:prstGeom>
          <a:noFill/>
          <a:ln w="12700" cap="flat" cmpd="sng" algn="ctr">
            <a:solidFill>
              <a:srgbClr val="1D89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 w="0"/>
                <a:solidFill>
                  <a:srgbClr val="1D89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VPC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F7BB537-C6BF-DB42-BB56-2C23A0F8C875}"/>
              </a:ext>
            </a:extLst>
          </p:cNvPr>
          <p:cNvSpPr/>
          <p:nvPr/>
        </p:nvSpPr>
        <p:spPr>
          <a:xfrm>
            <a:off x="2868123" y="3489890"/>
            <a:ext cx="6607180" cy="1455950"/>
          </a:xfrm>
          <a:prstGeom prst="rect">
            <a:avLst/>
          </a:prstGeom>
          <a:solidFill>
            <a:srgbClr val="007CBC">
              <a:alpha val="9804"/>
            </a:srgbClr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CBC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App subnet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DA47AFF-033D-764D-B778-0F8B8856B26E}"/>
              </a:ext>
            </a:extLst>
          </p:cNvPr>
          <p:cNvSpPr/>
          <p:nvPr/>
        </p:nvSpPr>
        <p:spPr>
          <a:xfrm>
            <a:off x="2876637" y="2330348"/>
            <a:ext cx="6598666" cy="1104804"/>
          </a:xfrm>
          <a:prstGeom prst="rect">
            <a:avLst/>
          </a:prstGeom>
          <a:solidFill>
            <a:srgbClr val="1D8900">
              <a:alpha val="9804"/>
            </a:srgbClr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D89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DMZ subnet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66A87CC6-9462-6249-8017-51D8E6C42400}"/>
              </a:ext>
            </a:extLst>
          </p:cNvPr>
          <p:cNvGrpSpPr/>
          <p:nvPr/>
        </p:nvGrpSpPr>
        <p:grpSpPr>
          <a:xfrm>
            <a:off x="3335123" y="2722317"/>
            <a:ext cx="930912" cy="624573"/>
            <a:chOff x="4698544" y="2769585"/>
            <a:chExt cx="930912" cy="624573"/>
          </a:xfrm>
        </p:grpSpPr>
        <p:pic>
          <p:nvPicPr>
            <p:cNvPr id="109" name="Graphic 108">
              <a:extLst>
                <a:ext uri="{FF2B5EF4-FFF2-40B4-BE49-F238E27FC236}">
                  <a16:creationId xmlns:a16="http://schemas.microsoft.com/office/drawing/2014/main" id="{8DB9B8E8-C802-E043-9B4C-0F7A59310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64293" y="2769585"/>
              <a:ext cx="399415" cy="399415"/>
            </a:xfrm>
            <a:prstGeom prst="rect">
              <a:avLst/>
            </a:prstGeom>
          </p:spPr>
        </p:pic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10068097-E004-5343-A6F0-54D9A9FA150D}"/>
                </a:ext>
              </a:extLst>
            </p:cNvPr>
            <p:cNvSpPr txBox="1"/>
            <p:nvPr/>
          </p:nvSpPr>
          <p:spPr>
            <a:xfrm>
              <a:off x="4698544" y="3178714"/>
              <a:ext cx="93091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232F3E"/>
                  </a:solidFill>
                  <a:effectLst/>
                  <a:uLnTx/>
                  <a:uFillTx/>
                  <a:latin typeface="Arial" panose="020B0604020202020204"/>
                </a:rPr>
                <a:t>NAT </a:t>
              </a:r>
              <a:r>
                <a:rPr lang="en-US" sz="800" kern="0" dirty="0">
                  <a:solidFill>
                    <a:srgbClr val="232F3E"/>
                  </a:solidFill>
                  <a:latin typeface="Arial" panose="020B0604020202020204"/>
                </a:rPr>
                <a:t>G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232F3E"/>
                  </a:solidFill>
                  <a:effectLst/>
                  <a:uLnTx/>
                  <a:uFillTx/>
                  <a:latin typeface="Arial" panose="020B0604020202020204"/>
                </a:rPr>
                <a:t>ateway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</p:grpSp>
      <p:sp>
        <p:nvSpPr>
          <p:cNvPr id="111" name="Rectangle 110">
            <a:extLst>
              <a:ext uri="{FF2B5EF4-FFF2-40B4-BE49-F238E27FC236}">
                <a16:creationId xmlns:a16="http://schemas.microsoft.com/office/drawing/2014/main" id="{A927C73E-B6F3-744F-824A-433A0A7D1501}"/>
              </a:ext>
            </a:extLst>
          </p:cNvPr>
          <p:cNvSpPr/>
          <p:nvPr/>
        </p:nvSpPr>
        <p:spPr>
          <a:xfrm>
            <a:off x="2017415" y="921095"/>
            <a:ext cx="8157170" cy="5499613"/>
          </a:xfrm>
          <a:prstGeom prst="rect">
            <a:avLst/>
          </a:prstGeom>
          <a:noFill/>
          <a:ln w="12700" cap="flat" cmpd="sng" algn="ctr">
            <a:solidFill>
              <a:srgbClr val="232F3D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AWS Cloud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8361A61-4868-C146-BBB0-83442261FBB0}"/>
              </a:ext>
            </a:extLst>
          </p:cNvPr>
          <p:cNvSpPr/>
          <p:nvPr/>
        </p:nvSpPr>
        <p:spPr>
          <a:xfrm>
            <a:off x="2720736" y="1451777"/>
            <a:ext cx="2996104" cy="3615616"/>
          </a:xfrm>
          <a:prstGeom prst="rect">
            <a:avLst/>
          </a:prstGeom>
          <a:noFill/>
          <a:ln w="12700" cap="flat" cmpd="sng" algn="ctr">
            <a:solidFill>
              <a:srgbClr val="007CBC"/>
            </a:solidFill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CBC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Availability Zone 1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A610349A-5E90-B645-9C07-ADDD86FEC9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17416" y="929451"/>
            <a:ext cx="330200" cy="330200"/>
          </a:xfrm>
          <a:prstGeom prst="rect">
            <a:avLst/>
          </a:prstGeom>
        </p:spPr>
      </p:pic>
      <p:pic>
        <p:nvPicPr>
          <p:cNvPr id="114" name="Graphic 113">
            <a:extLst>
              <a:ext uri="{FF2B5EF4-FFF2-40B4-BE49-F238E27FC236}">
                <a16:creationId xmlns:a16="http://schemas.microsoft.com/office/drawing/2014/main" id="{DFAA2D93-CF24-9943-8591-1F67F85446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45506" y="1835100"/>
            <a:ext cx="330200" cy="330200"/>
          </a:xfrm>
          <a:prstGeom prst="rect">
            <a:avLst/>
          </a:prstGeom>
        </p:spPr>
      </p:pic>
      <p:sp>
        <p:nvSpPr>
          <p:cNvPr id="115" name="Rectangle 114">
            <a:extLst>
              <a:ext uri="{FF2B5EF4-FFF2-40B4-BE49-F238E27FC236}">
                <a16:creationId xmlns:a16="http://schemas.microsoft.com/office/drawing/2014/main" id="{FE0483D1-A1B2-AE47-9537-E96C81C51026}"/>
              </a:ext>
            </a:extLst>
          </p:cNvPr>
          <p:cNvSpPr/>
          <p:nvPr/>
        </p:nvSpPr>
        <p:spPr>
          <a:xfrm>
            <a:off x="6651639" y="1451777"/>
            <a:ext cx="2988406" cy="3615616"/>
          </a:xfrm>
          <a:prstGeom prst="rect">
            <a:avLst/>
          </a:prstGeom>
          <a:noFill/>
          <a:ln w="12700" cap="flat" cmpd="sng" algn="ctr">
            <a:solidFill>
              <a:srgbClr val="007CBC"/>
            </a:solidFill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CBC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Availability Zone 2</a:t>
            </a:r>
          </a:p>
        </p:txBody>
      </p:sp>
      <p:pic>
        <p:nvPicPr>
          <p:cNvPr id="116" name="Graphic 115">
            <a:extLst>
              <a:ext uri="{FF2B5EF4-FFF2-40B4-BE49-F238E27FC236}">
                <a16:creationId xmlns:a16="http://schemas.microsoft.com/office/drawing/2014/main" id="{8850055A-CB4E-164A-B840-3F87C308B1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79982" y="2336316"/>
            <a:ext cx="274320" cy="274320"/>
          </a:xfrm>
          <a:prstGeom prst="rect">
            <a:avLst/>
          </a:prstGeom>
        </p:spPr>
      </p:pic>
      <p:pic>
        <p:nvPicPr>
          <p:cNvPr id="117" name="Graphic 116">
            <a:extLst>
              <a:ext uri="{FF2B5EF4-FFF2-40B4-BE49-F238E27FC236}">
                <a16:creationId xmlns:a16="http://schemas.microsoft.com/office/drawing/2014/main" id="{983BEB86-2E7D-9F4B-8B8E-9820C98BA0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945440" y="437292"/>
            <a:ext cx="469900" cy="469900"/>
          </a:xfrm>
          <a:prstGeom prst="rect">
            <a:avLst/>
          </a:prstGeom>
        </p:spPr>
      </p:pic>
      <p:pic>
        <p:nvPicPr>
          <p:cNvPr id="118" name="Graphic 117">
            <a:extLst>
              <a:ext uri="{FF2B5EF4-FFF2-40B4-BE49-F238E27FC236}">
                <a16:creationId xmlns:a16="http://schemas.microsoft.com/office/drawing/2014/main" id="{92EAE594-CEBD-674E-9A71-CF836DAA725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876637" y="3487094"/>
            <a:ext cx="274320" cy="274320"/>
          </a:xfrm>
          <a:prstGeom prst="rect">
            <a:avLst/>
          </a:prstGeom>
        </p:spPr>
      </p:pic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00A890F-A09A-4E44-8E4D-C8261066E5C5}"/>
              </a:ext>
            </a:extLst>
          </p:cNvPr>
          <p:cNvGrpSpPr/>
          <p:nvPr/>
        </p:nvGrpSpPr>
        <p:grpSpPr>
          <a:xfrm>
            <a:off x="5190135" y="2728966"/>
            <a:ext cx="2021300" cy="636747"/>
            <a:chOff x="6720411" y="1432461"/>
            <a:chExt cx="2301904" cy="725142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7A75417C-14C6-9A40-8EC2-C8B0DCCC414C}"/>
                </a:ext>
              </a:extLst>
            </p:cNvPr>
            <p:cNvSpPr txBox="1"/>
            <p:nvPr/>
          </p:nvSpPr>
          <p:spPr>
            <a:xfrm>
              <a:off x="6720411" y="1912250"/>
              <a:ext cx="2301904" cy="245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Amazon ELB</a:t>
              </a:r>
            </a:p>
          </p:txBody>
        </p:sp>
        <p:pic>
          <p:nvPicPr>
            <p:cNvPr id="132" name="Graphic 131">
              <a:extLst>
                <a:ext uri="{FF2B5EF4-FFF2-40B4-BE49-F238E27FC236}">
                  <a16:creationId xmlns:a16="http://schemas.microsoft.com/office/drawing/2014/main" id="{B1690046-C59D-624A-88DC-26156A2E3C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628384" y="1432461"/>
              <a:ext cx="485959" cy="485960"/>
            </a:xfrm>
            <a:prstGeom prst="rect">
              <a:avLst/>
            </a:prstGeom>
          </p:spPr>
        </p:pic>
      </p:grpSp>
      <p:sp>
        <p:nvSpPr>
          <p:cNvPr id="136" name="Rectangle 135">
            <a:extLst>
              <a:ext uri="{FF2B5EF4-FFF2-40B4-BE49-F238E27FC236}">
                <a16:creationId xmlns:a16="http://schemas.microsoft.com/office/drawing/2014/main" id="{93866325-CE55-324B-86A3-2D53FC525E78}"/>
              </a:ext>
            </a:extLst>
          </p:cNvPr>
          <p:cNvSpPr/>
          <p:nvPr/>
        </p:nvSpPr>
        <p:spPr>
          <a:xfrm>
            <a:off x="4571193" y="3782540"/>
            <a:ext cx="3170315" cy="924854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rgbClr val="D86613"/>
              </a:solidFill>
            </a:endParaRP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B4F110A4-5006-464F-8826-44416C39F1F9}"/>
              </a:ext>
            </a:extLst>
          </p:cNvPr>
          <p:cNvGrpSpPr/>
          <p:nvPr/>
        </p:nvGrpSpPr>
        <p:grpSpPr>
          <a:xfrm>
            <a:off x="5449807" y="4013242"/>
            <a:ext cx="1513305" cy="591364"/>
            <a:chOff x="6855125" y="3909485"/>
            <a:chExt cx="1513305" cy="591364"/>
          </a:xfrm>
        </p:grpSpPr>
        <p:pic>
          <p:nvPicPr>
            <p:cNvPr id="141" name="Graphic 140">
              <a:extLst>
                <a:ext uri="{FF2B5EF4-FFF2-40B4-BE49-F238E27FC236}">
                  <a16:creationId xmlns:a16="http://schemas.microsoft.com/office/drawing/2014/main" id="{BAF5B0D1-9713-E147-B005-8F1C206D0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425782" y="3909485"/>
              <a:ext cx="375920" cy="375920"/>
            </a:xfrm>
            <a:prstGeom prst="rect">
              <a:avLst/>
            </a:prstGeom>
          </p:spPr>
        </p:pic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842FBF6-38F5-7B4F-8FA5-1BB4BFF95BF9}"/>
                </a:ext>
              </a:extLst>
            </p:cNvPr>
            <p:cNvSpPr txBox="1"/>
            <p:nvPr/>
          </p:nvSpPr>
          <p:spPr>
            <a:xfrm>
              <a:off x="6855125" y="4285405"/>
              <a:ext cx="151330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Auto Scaling</a:t>
              </a: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DEB5552F-0C4D-154E-8777-B0E0EB053BC3}"/>
              </a:ext>
            </a:extLst>
          </p:cNvPr>
          <p:cNvGrpSpPr/>
          <p:nvPr/>
        </p:nvGrpSpPr>
        <p:grpSpPr>
          <a:xfrm>
            <a:off x="8098761" y="2695869"/>
            <a:ext cx="930912" cy="624573"/>
            <a:chOff x="4698544" y="2769585"/>
            <a:chExt cx="930912" cy="624573"/>
          </a:xfrm>
        </p:grpSpPr>
        <p:pic>
          <p:nvPicPr>
            <p:cNvPr id="147" name="Graphic 146">
              <a:extLst>
                <a:ext uri="{FF2B5EF4-FFF2-40B4-BE49-F238E27FC236}">
                  <a16:creationId xmlns:a16="http://schemas.microsoft.com/office/drawing/2014/main" id="{FCD47B9E-45A0-AF48-948E-5ED5F159E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64293" y="2769585"/>
              <a:ext cx="399415" cy="399415"/>
            </a:xfrm>
            <a:prstGeom prst="rect">
              <a:avLst/>
            </a:prstGeom>
          </p:spPr>
        </p:pic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1CCD0AA5-5677-4C45-A2AB-7B97CC5353BA}"/>
                </a:ext>
              </a:extLst>
            </p:cNvPr>
            <p:cNvSpPr txBox="1"/>
            <p:nvPr/>
          </p:nvSpPr>
          <p:spPr>
            <a:xfrm>
              <a:off x="4698544" y="3178714"/>
              <a:ext cx="93091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232F3E"/>
                  </a:solidFill>
                  <a:effectLst/>
                  <a:uLnTx/>
                  <a:uFillTx/>
                  <a:latin typeface="Arial" panose="020B0604020202020204"/>
                </a:rPr>
                <a:t>NAT </a:t>
              </a:r>
              <a:r>
                <a:rPr lang="en-US" sz="800" kern="0" dirty="0">
                  <a:solidFill>
                    <a:srgbClr val="232F3E"/>
                  </a:solidFill>
                  <a:latin typeface="Arial" panose="020B0604020202020204"/>
                </a:rPr>
                <a:t>G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232F3E"/>
                  </a:solidFill>
                  <a:effectLst/>
                  <a:uLnTx/>
                  <a:uFillTx/>
                  <a:latin typeface="Arial" panose="020B0604020202020204"/>
                </a:rPr>
                <a:t>ateway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9881F920-78C7-0F44-9ADB-9B3E2ED4244B}"/>
              </a:ext>
            </a:extLst>
          </p:cNvPr>
          <p:cNvGrpSpPr/>
          <p:nvPr/>
        </p:nvGrpSpPr>
        <p:grpSpPr>
          <a:xfrm>
            <a:off x="5550563" y="1477126"/>
            <a:ext cx="1259655" cy="681026"/>
            <a:chOff x="6947868" y="1375323"/>
            <a:chExt cx="1259655" cy="681026"/>
          </a:xfrm>
        </p:grpSpPr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78A10A2D-C25E-404C-AFA4-E251C49FAC9E}"/>
                </a:ext>
              </a:extLst>
            </p:cNvPr>
            <p:cNvSpPr txBox="1"/>
            <p:nvPr/>
          </p:nvSpPr>
          <p:spPr>
            <a:xfrm>
              <a:off x="6947868" y="1840905"/>
              <a:ext cx="12596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Internet Gateway</a:t>
              </a:r>
            </a:p>
          </p:txBody>
        </p:sp>
        <p:pic>
          <p:nvPicPr>
            <p:cNvPr id="160" name="Graphic 159">
              <a:extLst>
                <a:ext uri="{FF2B5EF4-FFF2-40B4-BE49-F238E27FC236}">
                  <a16:creationId xmlns:a16="http://schemas.microsoft.com/office/drawing/2014/main" id="{BB353D05-3999-BC40-82B1-966530B3CF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7342745" y="1375323"/>
              <a:ext cx="469900" cy="469900"/>
            </a:xfrm>
            <a:prstGeom prst="rect">
              <a:avLst/>
            </a:prstGeom>
          </p:spPr>
        </p:pic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580B5ADD-8CB4-1547-A77F-A78F8068744B}"/>
              </a:ext>
            </a:extLst>
          </p:cNvPr>
          <p:cNvGrpSpPr/>
          <p:nvPr/>
        </p:nvGrpSpPr>
        <p:grpSpPr>
          <a:xfrm>
            <a:off x="4377155" y="3932182"/>
            <a:ext cx="1513305" cy="672424"/>
            <a:chOff x="458649" y="3722869"/>
            <a:chExt cx="1513305" cy="672424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30EE45A-BA0E-F044-B072-865D9AF3471D}"/>
                </a:ext>
              </a:extLst>
            </p:cNvPr>
            <p:cNvSpPr txBox="1"/>
            <p:nvPr/>
          </p:nvSpPr>
          <p:spPr>
            <a:xfrm>
              <a:off x="458649" y="4179849"/>
              <a:ext cx="151330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Amazon EC2</a:t>
              </a:r>
            </a:p>
          </p:txBody>
        </p:sp>
        <p:pic>
          <p:nvPicPr>
            <p:cNvPr id="45" name="Graphic 44">
              <a:extLst>
                <a:ext uri="{FF2B5EF4-FFF2-40B4-BE49-F238E27FC236}">
                  <a16:creationId xmlns:a16="http://schemas.microsoft.com/office/drawing/2014/main" id="{46978EA9-FB07-C54A-8829-F00CAEAF59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001943" y="3722869"/>
              <a:ext cx="426719" cy="426719"/>
            </a:xfrm>
            <a:prstGeom prst="rect">
              <a:avLst/>
            </a:prstGeom>
          </p:spPr>
        </p:pic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1C342772-65CF-9142-824C-B55FC1959ED3}"/>
              </a:ext>
            </a:extLst>
          </p:cNvPr>
          <p:cNvGrpSpPr/>
          <p:nvPr/>
        </p:nvGrpSpPr>
        <p:grpSpPr>
          <a:xfrm>
            <a:off x="6459534" y="3932182"/>
            <a:ext cx="1513305" cy="672424"/>
            <a:chOff x="458649" y="3722869"/>
            <a:chExt cx="1513305" cy="672424"/>
          </a:xfrm>
        </p:grpSpPr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B253CCA4-C67F-0649-972A-30D4B5B83CA6}"/>
                </a:ext>
              </a:extLst>
            </p:cNvPr>
            <p:cNvSpPr txBox="1"/>
            <p:nvPr/>
          </p:nvSpPr>
          <p:spPr>
            <a:xfrm>
              <a:off x="458649" y="4179849"/>
              <a:ext cx="151330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Amazon EC2</a:t>
              </a:r>
            </a:p>
          </p:txBody>
        </p:sp>
        <p:pic>
          <p:nvPicPr>
            <p:cNvPr id="164" name="Graphic 163">
              <a:extLst>
                <a:ext uri="{FF2B5EF4-FFF2-40B4-BE49-F238E27FC236}">
                  <a16:creationId xmlns:a16="http://schemas.microsoft.com/office/drawing/2014/main" id="{4EB5E68A-6654-BC48-8D84-24FEBE44C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001943" y="3722869"/>
              <a:ext cx="426719" cy="426719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03368C2-A1D1-9F4A-A2C2-BFCA7A2A20DA}"/>
              </a:ext>
            </a:extLst>
          </p:cNvPr>
          <p:cNvGrpSpPr/>
          <p:nvPr/>
        </p:nvGrpSpPr>
        <p:grpSpPr>
          <a:xfrm>
            <a:off x="6306564" y="5502499"/>
            <a:ext cx="1678184" cy="694230"/>
            <a:chOff x="7924833" y="5316804"/>
            <a:chExt cx="1678184" cy="694230"/>
          </a:xfrm>
        </p:grpSpPr>
        <p:pic>
          <p:nvPicPr>
            <p:cNvPr id="47" name="Graphic 46">
              <a:extLst>
                <a:ext uri="{FF2B5EF4-FFF2-40B4-BE49-F238E27FC236}">
                  <a16:creationId xmlns:a16="http://schemas.microsoft.com/office/drawing/2014/main" id="{C4381CDF-6E2C-C147-AF85-65E254975B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8604037" y="5316804"/>
              <a:ext cx="428400" cy="428400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3294BC2-CC2F-1740-91BF-DFB2C1E5E32F}"/>
                </a:ext>
              </a:extLst>
            </p:cNvPr>
            <p:cNvSpPr txBox="1"/>
            <p:nvPr/>
          </p:nvSpPr>
          <p:spPr>
            <a:xfrm>
              <a:off x="7924833" y="5795590"/>
              <a:ext cx="16781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Amazon Simple Storage Service (S3)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0F65C66-E465-AA45-A61A-F72F9390CA30}"/>
              </a:ext>
            </a:extLst>
          </p:cNvPr>
          <p:cNvGrpSpPr/>
          <p:nvPr/>
        </p:nvGrpSpPr>
        <p:grpSpPr>
          <a:xfrm>
            <a:off x="8891288" y="5502499"/>
            <a:ext cx="730905" cy="694230"/>
            <a:chOff x="6511363" y="5316804"/>
            <a:chExt cx="730905" cy="694230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5E861F1-2694-0E4D-B79E-DA520B7BED0E}"/>
                </a:ext>
              </a:extLst>
            </p:cNvPr>
            <p:cNvSpPr txBox="1"/>
            <p:nvPr/>
          </p:nvSpPr>
          <p:spPr>
            <a:xfrm>
              <a:off x="6511363" y="5795590"/>
              <a:ext cx="73090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AWS Lambda</a:t>
              </a:r>
            </a:p>
          </p:txBody>
        </p:sp>
        <p:pic>
          <p:nvPicPr>
            <p:cNvPr id="42" name="Graphic 41">
              <a:extLst>
                <a:ext uri="{FF2B5EF4-FFF2-40B4-BE49-F238E27FC236}">
                  <a16:creationId xmlns:a16="http://schemas.microsoft.com/office/drawing/2014/main" id="{856C4514-37CB-5343-93C3-74D3D68A4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6662604" y="5316804"/>
              <a:ext cx="428424" cy="42840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23DB1B8-27D4-EF41-8C43-FCBA350F4BC3}"/>
              </a:ext>
            </a:extLst>
          </p:cNvPr>
          <p:cNvGrpSpPr/>
          <p:nvPr/>
        </p:nvGrpSpPr>
        <p:grpSpPr>
          <a:xfrm>
            <a:off x="4230910" y="5508147"/>
            <a:ext cx="1846462" cy="694230"/>
            <a:chOff x="3978489" y="5316804"/>
            <a:chExt cx="1846462" cy="694230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5593A58-45D6-E048-95CE-D16B1F75A1E1}"/>
                </a:ext>
              </a:extLst>
            </p:cNvPr>
            <p:cNvSpPr txBox="1"/>
            <p:nvPr/>
          </p:nvSpPr>
          <p:spPr>
            <a:xfrm>
              <a:off x="3978489" y="5795590"/>
              <a:ext cx="18464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Amazon Simple Notification Service</a:t>
              </a:r>
            </a:p>
          </p:txBody>
        </p:sp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9B535A06-634F-464C-A758-263C44AC0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4687520" y="5316804"/>
              <a:ext cx="428400" cy="428400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7B432A-954D-5346-8964-074174B7DAF7}"/>
              </a:ext>
            </a:extLst>
          </p:cNvPr>
          <p:cNvGrpSpPr/>
          <p:nvPr/>
        </p:nvGrpSpPr>
        <p:grpSpPr>
          <a:xfrm>
            <a:off x="2445818" y="5508147"/>
            <a:ext cx="1326476" cy="694230"/>
            <a:chOff x="2645329" y="5316804"/>
            <a:chExt cx="1326476" cy="694230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72F37C0-2FDC-8742-B6A6-0F9975A219B3}"/>
                </a:ext>
              </a:extLst>
            </p:cNvPr>
            <p:cNvSpPr txBox="1"/>
            <p:nvPr/>
          </p:nvSpPr>
          <p:spPr>
            <a:xfrm flipH="1">
              <a:off x="2645329" y="5795590"/>
              <a:ext cx="132647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AWS Systems Manager</a:t>
              </a:r>
            </a:p>
          </p:txBody>
        </p:sp>
        <p:pic>
          <p:nvPicPr>
            <p:cNvPr id="51" name="Graphic 50">
              <a:extLst>
                <a:ext uri="{FF2B5EF4-FFF2-40B4-BE49-F238E27FC236}">
                  <a16:creationId xmlns:a16="http://schemas.microsoft.com/office/drawing/2014/main" id="{2129D0A7-8627-714F-831D-54A2F9484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 flipH="1">
              <a:off x="3096326" y="5316804"/>
              <a:ext cx="428400" cy="428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9487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8357</TotalTime>
  <Words>86</Words>
  <Application>Microsoft Macintosh PowerPoint</Application>
  <PresentationFormat>Widescreen</PresentationFormat>
  <Paragraphs>32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20</cp:revision>
  <dcterms:created xsi:type="dcterms:W3CDTF">2019-10-31T21:21:52Z</dcterms:created>
  <dcterms:modified xsi:type="dcterms:W3CDTF">2019-11-19T20:09:45Z</dcterms:modified>
</cp:coreProperties>
</file>