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7"/>
    <p:restoredTop sz="96405"/>
  </p:normalViewPr>
  <p:slideViewPr>
    <p:cSldViewPr snapToGrid="0" snapToObjects="1">
      <p:cViewPr varScale="1">
        <p:scale>
          <a:sx n="150" d="100"/>
          <a:sy n="150" d="100"/>
        </p:scale>
        <p:origin x="13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D71A-BE42-3671-4890-281229E7B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F3527-1F10-AEA6-D1A1-300A7ACB2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A3638-CFEE-220F-48E9-51BC07EA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4FF7-103E-2B40-A344-B1BD02F1ABF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524A5-BE99-BC6A-0BC7-DD28DA53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38CDF-0433-2B66-0249-B32AA9E1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5707-5B9C-724B-9829-F5BE70A7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1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F183-ED20-E228-529D-1E804C9F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A5A8F-E13D-7A92-5801-E3E4E08E5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4051C-2F6F-E2DC-64EA-E991D224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4FF7-103E-2B40-A344-B1BD02F1ABF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57580-2165-727E-3B50-2DADFAEF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31C3-1C0C-91F6-113C-5D812FB8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5707-5B9C-724B-9829-F5BE70A7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7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B7033-7180-4376-8D4C-347FA232F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FB295-3A66-7066-7381-B12E7F07C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E1A27-35A4-3E72-DBAF-B74FB34B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4FF7-103E-2B40-A344-B1BD02F1ABF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ADAA2-ABEC-AC4C-D0BF-77F6F536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2CBF9-C7DA-0673-19B8-BB96368D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5707-5B9C-724B-9829-F5BE70A7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7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F4D2-D22E-2C78-0806-D6B9ED61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3C6A-E919-C2FE-3F8C-5F6A670CC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59DEB-EACC-B98E-99DE-4FA92270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4FF7-103E-2B40-A344-B1BD02F1ABF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8E731-E214-4135-BF4C-36DE598E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0D1BF-7EE3-B2F6-2217-BD8379D0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5707-5B9C-724B-9829-F5BE70A7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8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B963-5E99-7D73-A003-05EB5930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8457C-E674-81DB-FB1D-B16A88363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84EE-5514-09F6-2C26-90DB0B20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4FF7-103E-2B40-A344-B1BD02F1ABF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9E15-AE33-FBB4-2FC7-117A8A51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21C71-EA08-3BB7-2CBA-9CEF296E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5707-5B9C-724B-9829-F5BE70A7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4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3F6B-78E7-D978-FBAD-F30131C7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C1480-A005-EDED-1611-D3EC3A310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BA7E2-6DBA-B7E8-B878-F851B862A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BA06B-EE54-97B9-378A-75ED5B0C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4FF7-103E-2B40-A344-B1BD02F1ABF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552A3-E287-5C4C-FEB9-EE92206E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50B23-14D2-9836-A4A5-25860F91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5707-5B9C-724B-9829-F5BE70A7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5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1EC9-F1B7-F0D0-C73C-319ADA51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96D28-D38C-4505-3634-EC1286DB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90BB3-976B-9F88-8407-3E318A731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90D9F-B624-CBE1-237F-A93FA09DE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5FCD6-8FF5-41D6-9214-87D0BB59E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CD5D5-8000-129A-609A-6D5E8DE6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4FF7-103E-2B40-A344-B1BD02F1ABF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2039-04FC-90A9-F584-CD93E4C4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19A4D-0803-4258-4AB2-544CCE1B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5707-5B9C-724B-9829-F5BE70A7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D8A2-E2A3-F742-DDF0-D2A17F30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6BCE8-F390-A7F6-4A1E-A601070B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4FF7-103E-2B40-A344-B1BD02F1ABF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CA165-7DAD-6B7D-D32A-CBCA5E0B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B18BB-DC27-F1ED-0875-404954AB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5707-5B9C-724B-9829-F5BE70A7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8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E0567-0CED-D38A-6A0F-2F01815D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4FF7-103E-2B40-A344-B1BD02F1ABF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2F33A-969B-D5D5-2CD0-B221BA9B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E505E-DF07-F2D8-A3B5-73723189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5707-5B9C-724B-9829-F5BE70A7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3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2C51-ABC3-BBF7-5B56-C981B359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F98A-3713-8D93-C0F1-649FB4247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2EDAC-E916-DCCD-B74E-9366EBBD7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D2DC7-25B2-DA4B-738E-6583E152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4FF7-103E-2B40-A344-B1BD02F1ABF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F4F32-BBB3-1119-7AAA-C9196969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E3FD6-22FC-259B-73C3-2251FF51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5707-5B9C-724B-9829-F5BE70A7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5B9F-3D78-CEBD-AB4B-F71467A3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00C00-6716-1F87-FF68-390F05C6D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C91C6-6B15-C149-5C0A-1181F591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CCA41-6B4C-3633-805D-CEC986EF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4FF7-103E-2B40-A344-B1BD02F1ABF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DC460-C468-E463-73E7-48E1C37D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0D782-7E26-B845-5BEA-9B4402DC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5707-5B9C-724B-9829-F5BE70A7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6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7F43A-621E-AE31-7AC2-E0E23E53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1B856-0758-45E1-A810-502D3A13F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6D323-1D23-5C01-8840-3C580BA04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14FF7-103E-2B40-A344-B1BD02F1ABF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EEF78-2131-27AC-11E9-8DBE4DCFB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BE01-3D24-4265-C8A9-9A6E988D0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5707-5B9C-724B-9829-F5BE70A7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4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070766-1F29-31B4-9A41-DE3A490EF412}"/>
              </a:ext>
            </a:extLst>
          </p:cNvPr>
          <p:cNvSpPr/>
          <p:nvPr/>
        </p:nvSpPr>
        <p:spPr>
          <a:xfrm>
            <a:off x="4125104" y="737546"/>
            <a:ext cx="2998904" cy="287637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US-West-2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ED951C3-0E0B-7F04-4519-DEF89DCDB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5104" y="737547"/>
            <a:ext cx="381000" cy="381000"/>
          </a:xfrm>
          <a:prstGeom prst="rect">
            <a:avLst/>
          </a:prstGeom>
        </p:spPr>
      </p:pic>
      <p:pic>
        <p:nvPicPr>
          <p:cNvPr id="15" name="Graphic 6">
            <a:extLst>
              <a:ext uri="{FF2B5EF4-FFF2-40B4-BE49-F238E27FC236}">
                <a16:creationId xmlns:a16="http://schemas.microsoft.com/office/drawing/2014/main" id="{7B11E86C-E634-BB15-56F0-61FA0934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049" y="1875839"/>
            <a:ext cx="599790" cy="59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CBE267C-062A-DC3F-ACBF-6C384966CCD0}"/>
              </a:ext>
            </a:extLst>
          </p:cNvPr>
          <p:cNvSpPr/>
          <p:nvPr/>
        </p:nvSpPr>
        <p:spPr>
          <a:xfrm>
            <a:off x="7481123" y="2501853"/>
            <a:ext cx="4259474" cy="34434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Account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BA85AD2-1395-0733-07FD-7A5BD9371B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481123" y="2501854"/>
            <a:ext cx="381000" cy="381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C2027DC-363B-F54B-02F9-3CBCE3B7BF04}"/>
              </a:ext>
            </a:extLst>
          </p:cNvPr>
          <p:cNvSpPr/>
          <p:nvPr/>
        </p:nvSpPr>
        <p:spPr>
          <a:xfrm>
            <a:off x="7594412" y="2960872"/>
            <a:ext cx="3862378" cy="287637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CA-Central-1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3BB0202-7F50-44C7-E058-A7ADAE7D4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412" y="2960873"/>
            <a:ext cx="381000" cy="381000"/>
          </a:xfrm>
          <a:prstGeom prst="rect">
            <a:avLst/>
          </a:prstGeom>
        </p:spPr>
      </p:pic>
      <p:pic>
        <p:nvPicPr>
          <p:cNvPr id="20" name="Graphic 6">
            <a:extLst>
              <a:ext uri="{FF2B5EF4-FFF2-40B4-BE49-F238E27FC236}">
                <a16:creationId xmlns:a16="http://schemas.microsoft.com/office/drawing/2014/main" id="{D27CDE1E-B163-D4ED-9511-B22CB8201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7" y="3163886"/>
            <a:ext cx="465932" cy="46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21">
            <a:extLst>
              <a:ext uri="{FF2B5EF4-FFF2-40B4-BE49-F238E27FC236}">
                <a16:creationId xmlns:a16="http://schemas.microsoft.com/office/drawing/2014/main" id="{5E3ED6AB-A3F9-1000-94BA-A1AA3415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08" y="4007597"/>
            <a:ext cx="465932" cy="46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19">
            <a:extLst>
              <a:ext uri="{FF2B5EF4-FFF2-40B4-BE49-F238E27FC236}">
                <a16:creationId xmlns:a16="http://schemas.microsoft.com/office/drawing/2014/main" id="{6CCC43D5-FB02-F93E-88CA-4FD0216C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592" y="4498705"/>
            <a:ext cx="465933" cy="46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BB2B794-AFD6-84E3-381D-2CCC561208EC}"/>
              </a:ext>
            </a:extLst>
          </p:cNvPr>
          <p:cNvSpPr/>
          <p:nvPr/>
        </p:nvSpPr>
        <p:spPr>
          <a:xfrm>
            <a:off x="350184" y="294423"/>
            <a:ext cx="6902122" cy="56611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 Account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E6A74D1-C9FE-D12C-4B83-CCA34EBBD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50184" y="294424"/>
            <a:ext cx="381000" cy="381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FCAC0B6-725E-2984-5319-00031E82687D}"/>
              </a:ext>
            </a:extLst>
          </p:cNvPr>
          <p:cNvSpPr/>
          <p:nvPr/>
        </p:nvSpPr>
        <p:spPr>
          <a:xfrm>
            <a:off x="463473" y="753442"/>
            <a:ext cx="2998904" cy="507486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CA-Central-1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926E51D-DCCD-8A9B-29EB-DD611DDA1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473" y="753443"/>
            <a:ext cx="381000" cy="381000"/>
          </a:xfrm>
          <a:prstGeom prst="rect">
            <a:avLst/>
          </a:prstGeom>
        </p:spPr>
      </p:pic>
      <p:pic>
        <p:nvPicPr>
          <p:cNvPr id="28" name="Graphic 6">
            <a:extLst>
              <a:ext uri="{FF2B5EF4-FFF2-40B4-BE49-F238E27FC236}">
                <a16:creationId xmlns:a16="http://schemas.microsoft.com/office/drawing/2014/main" id="{04C6E9A2-7F55-7A42-58AD-8D04D3003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4" y="1175689"/>
            <a:ext cx="465932" cy="46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21">
            <a:extLst>
              <a:ext uri="{FF2B5EF4-FFF2-40B4-BE49-F238E27FC236}">
                <a16:creationId xmlns:a16="http://schemas.microsoft.com/office/drawing/2014/main" id="{E3E8E16C-1C12-5D4D-86F0-068DEDCB7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87" y="2058431"/>
            <a:ext cx="465932" cy="46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9">
            <a:extLst>
              <a:ext uri="{FF2B5EF4-FFF2-40B4-BE49-F238E27FC236}">
                <a16:creationId xmlns:a16="http://schemas.microsoft.com/office/drawing/2014/main" id="{AB8BE70E-F111-E485-92FC-4F3A1A0ED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867" y="1942767"/>
            <a:ext cx="465933" cy="46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185AA67-59D2-B6CF-F7C1-66919C11619C}"/>
              </a:ext>
            </a:extLst>
          </p:cNvPr>
          <p:cNvSpPr txBox="1"/>
          <p:nvPr/>
        </p:nvSpPr>
        <p:spPr>
          <a:xfrm>
            <a:off x="5166023" y="1651502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CodeArtifact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8D603B-7E84-097D-6114-4E276920958E}"/>
              </a:ext>
            </a:extLst>
          </p:cNvPr>
          <p:cNvCxnSpPr>
            <a:cxnSpLocks/>
            <a:stCxn id="30" idx="3"/>
            <a:endCxn id="15" idx="1"/>
          </p:cNvCxnSpPr>
          <p:nvPr/>
        </p:nvCxnSpPr>
        <p:spPr bwMode="auto">
          <a:xfrm>
            <a:off x="2768800" y="2175734"/>
            <a:ext cx="255324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036FA5-3B8B-DC7A-FC42-479E7506A973}"/>
              </a:ext>
            </a:extLst>
          </p:cNvPr>
          <p:cNvSpPr txBox="1"/>
          <p:nvPr/>
        </p:nvSpPr>
        <p:spPr>
          <a:xfrm>
            <a:off x="406826" y="1588907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Upstream CodePipeline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5F7ED8-D7B9-D8E5-7F1A-9D19C88912DD}"/>
              </a:ext>
            </a:extLst>
          </p:cNvPr>
          <p:cNvSpPr txBox="1"/>
          <p:nvPr/>
        </p:nvSpPr>
        <p:spPr>
          <a:xfrm>
            <a:off x="404528" y="2501853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Shared Package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43823A-8D5F-AD11-6EAB-931BF07D658B}"/>
              </a:ext>
            </a:extLst>
          </p:cNvPr>
          <p:cNvCxnSpPr>
            <a:cxnSpLocks/>
          </p:cNvCxnSpPr>
          <p:nvPr/>
        </p:nvCxnSpPr>
        <p:spPr bwMode="auto">
          <a:xfrm>
            <a:off x="2826120" y="4784183"/>
            <a:ext cx="766389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90C137A-F617-2E6D-1B1B-E66A211B4FD1}"/>
              </a:ext>
            </a:extLst>
          </p:cNvPr>
          <p:cNvSpPr txBox="1"/>
          <p:nvPr/>
        </p:nvSpPr>
        <p:spPr>
          <a:xfrm>
            <a:off x="1673316" y="2393594"/>
            <a:ext cx="18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Build Package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Push Package to CodeArtifact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6866B0-8CF0-97D4-D9D8-F9220E21538D}"/>
              </a:ext>
            </a:extLst>
          </p:cNvPr>
          <p:cNvSpPr txBox="1"/>
          <p:nvPr/>
        </p:nvSpPr>
        <p:spPr>
          <a:xfrm>
            <a:off x="495291" y="3790523"/>
            <a:ext cx="865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CodeCommit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E153D4-30A5-0D59-24C1-310C60019FB6}"/>
              </a:ext>
            </a:extLst>
          </p:cNvPr>
          <p:cNvSpPr txBox="1"/>
          <p:nvPr/>
        </p:nvSpPr>
        <p:spPr>
          <a:xfrm>
            <a:off x="512325" y="3600671"/>
            <a:ext cx="1566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Downstream CodePipeline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03BF5A-D242-6451-D5A5-B5C43CF3DEFA}"/>
              </a:ext>
            </a:extLst>
          </p:cNvPr>
          <p:cNvSpPr txBox="1"/>
          <p:nvPr/>
        </p:nvSpPr>
        <p:spPr>
          <a:xfrm>
            <a:off x="1799130" y="4994618"/>
            <a:ext cx="1802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Build &amp; Package Lambda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Pull Package to build layer 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58C665-AEF4-3524-B1B4-E2128E89B1AF}"/>
              </a:ext>
            </a:extLst>
          </p:cNvPr>
          <p:cNvSpPr txBox="1"/>
          <p:nvPr/>
        </p:nvSpPr>
        <p:spPr>
          <a:xfrm>
            <a:off x="2178203" y="1740296"/>
            <a:ext cx="71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CodeBuild</a:t>
            </a:r>
          </a:p>
          <a:p>
            <a:endParaRPr 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3D467C-8707-292F-A62C-BF123247FBA1}"/>
              </a:ext>
            </a:extLst>
          </p:cNvPr>
          <p:cNvSpPr txBox="1"/>
          <p:nvPr/>
        </p:nvSpPr>
        <p:spPr>
          <a:xfrm>
            <a:off x="397937" y="1817195"/>
            <a:ext cx="893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CodeCommit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BAB2E4-7345-3062-D710-AA7618C43A91}"/>
              </a:ext>
            </a:extLst>
          </p:cNvPr>
          <p:cNvSpPr txBox="1"/>
          <p:nvPr/>
        </p:nvSpPr>
        <p:spPr>
          <a:xfrm>
            <a:off x="2225929" y="4291034"/>
            <a:ext cx="71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CodeBuild</a:t>
            </a:r>
          </a:p>
          <a:p>
            <a:endParaRPr 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3E258C-B045-F1CD-4035-B0F1A29DDF81}"/>
              </a:ext>
            </a:extLst>
          </p:cNvPr>
          <p:cNvSpPr txBox="1"/>
          <p:nvPr/>
        </p:nvSpPr>
        <p:spPr>
          <a:xfrm>
            <a:off x="495291" y="4430415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Application Code</a:t>
            </a:r>
          </a:p>
        </p:txBody>
      </p:sp>
      <p:pic>
        <p:nvPicPr>
          <p:cNvPr id="70" name="Graphic 13">
            <a:extLst>
              <a:ext uri="{FF2B5EF4-FFF2-40B4-BE49-F238E27FC236}">
                <a16:creationId xmlns:a16="http://schemas.microsoft.com/office/drawing/2014/main" id="{F9111F1A-7974-D499-F78B-30B881DEE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015" y="45374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15C6C71E-C3B4-A42B-C701-64E4E8A8B0C3}"/>
              </a:ext>
            </a:extLst>
          </p:cNvPr>
          <p:cNvSpPr txBox="1"/>
          <p:nvPr/>
        </p:nvSpPr>
        <p:spPr>
          <a:xfrm>
            <a:off x="10207427" y="4964638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Lambda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Lambda Layer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FF90D1-5FB6-5D46-8452-9CABA51F8CE9}"/>
              </a:ext>
            </a:extLst>
          </p:cNvPr>
          <p:cNvSpPr txBox="1"/>
          <p:nvPr/>
        </p:nvSpPr>
        <p:spPr>
          <a:xfrm>
            <a:off x="4741799" y="2473234"/>
            <a:ext cx="1677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Shared Domain and Repo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4BE523-14CD-761A-2041-C2773BC5BA13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5621944" y="2475629"/>
            <a:ext cx="0" cy="21424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B667B8-C963-898E-8CA7-855517579E19}"/>
              </a:ext>
            </a:extLst>
          </p:cNvPr>
          <p:cNvCxnSpPr>
            <a:cxnSpLocks/>
          </p:cNvCxnSpPr>
          <p:nvPr/>
        </p:nvCxnSpPr>
        <p:spPr bwMode="auto">
          <a:xfrm>
            <a:off x="2816525" y="4618110"/>
            <a:ext cx="280541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09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43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Kareem Rady</dc:creator>
  <cp:lastModifiedBy>Kareem Rady</cp:lastModifiedBy>
  <cp:revision>9</cp:revision>
  <dcterms:created xsi:type="dcterms:W3CDTF">2023-01-23T16:08:41Z</dcterms:created>
  <dcterms:modified xsi:type="dcterms:W3CDTF">2023-01-23T20:57:33Z</dcterms:modified>
</cp:coreProperties>
</file>