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27" r:id="rId2"/>
  </p:sldMasterIdLst>
  <p:notesMasterIdLst>
    <p:notesMasterId r:id="rId4"/>
  </p:notesMasterIdLst>
  <p:sldIdLst>
    <p:sldId id="608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Papadakis Kantos, Yianna" initials="PKY" lastIdx="4" clrIdx="1">
    <p:extLst>
      <p:ext uri="{19B8F6BF-5375-455C-9EA6-DF929625EA0E}">
        <p15:presenceInfo xmlns:p15="http://schemas.microsoft.com/office/powerpoint/2012/main" userId="Papadakis Kantos, Yi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01A88D"/>
    <a:srgbClr val="7AA116"/>
    <a:srgbClr val="ED7100"/>
    <a:srgbClr val="DD344C"/>
    <a:srgbClr val="E7157B"/>
    <a:srgbClr val="C925D1"/>
    <a:srgbClr val="8C4FFF"/>
    <a:srgbClr val="9BA7B6"/>
    <a:srgbClr val="8FA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/>
    <p:restoredTop sz="96966" autoAdjust="0"/>
  </p:normalViewPr>
  <p:slideViewPr>
    <p:cSldViewPr snapToGrid="0" snapToObjects="1">
      <p:cViewPr varScale="1">
        <p:scale>
          <a:sx n="146" d="100"/>
          <a:sy n="146" d="100"/>
        </p:scale>
        <p:origin x="200" y="472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outlineViewPr>
    <p:cViewPr>
      <p:scale>
        <a:sx n="33" d="100"/>
        <a:sy n="33" d="100"/>
      </p:scale>
      <p:origin x="0" y="-22248"/>
    </p:cViewPr>
  </p:outlin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4/10/24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81711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8171176" cy="523220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233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E55DBD91-59FF-4653-822D-8AD6FCA29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ground">
            <a:extLst>
              <a:ext uri="{FF2B5EF4-FFF2-40B4-BE49-F238E27FC236}">
                <a16:creationId xmlns:a16="http://schemas.microsoft.com/office/drawing/2014/main" id="{24165E9F-88A0-4663-BF3D-968B84D75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servIcons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7" name="resourceIcons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 descr="Violet border.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640936-4DFF-42C0-83B1-59DF52458828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18535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FE73D7B2-348F-4CAE-9CCC-8E93AFD9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DF3A4-48ED-4CD2-9513-7E2C8A63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ED0519-3CA3-4613-B9CF-C882D1FC70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07052761-18F4-4F17-9791-EFBDB99E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5E7D35-EF2F-4930-9869-E75AEBD7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2450AE92-541C-4A10-B87D-AD0EB3F76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B4FE19-FF32-41DE-A8E0-B4805BD9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3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 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CD41E53D-56D4-4C82-898B-01CE38AB7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 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40" cy="5635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49E57066-5E26-4217-86BB-ED6E4B3C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 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6C1638-F7A9-4E9D-BF49-37BD4311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10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30200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12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975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397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171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48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493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9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8471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85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4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553C159-15C5-4143-902A-A2D9C8AD8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01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2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094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07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3AEA1F-5705-468C-87C7-8FB4BCBE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68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4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027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21E229-13FE-4FC3-B7C6-AA992DC78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07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81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5BA133-69B9-4FF2-BD08-1396789390FF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92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ACD-3A5A-4C7B-BC05-7095F7FB342E}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4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FB081C-3EA8-4CC9-AEAA-5A88FBEBA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2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83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27F948-4C88-4606-B600-4B5701E6D42F}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9040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83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19C435-6317-4052-AE8D-DCE5DD735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87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B44E062-A77C-4F23-A531-4585F9B9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09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946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024583-6DB5-4311-B159-16D1BD2F9D2B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37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6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01CFA1-EDE7-4161-871E-4CAC0B8D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4" cy="4913313"/>
            <a:chOff x="0" y="1009650"/>
            <a:chExt cx="12191994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4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1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8DD151-86F3-4CB6-A7B7-D9F2CCB1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7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6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37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DA8632-AEFC-4DBE-B8E9-555824BC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 descr="Persian green slide border color.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9362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3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4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B2FC3-8AFF-AC61-2B5F-77B181CF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8002"/>
            <a:ext cx="365760" cy="21904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4" r:id="rId2"/>
    <p:sldLayoutId id="2147483816" r:id="rId3"/>
    <p:sldLayoutId id="2147483822" r:id="rId4"/>
    <p:sldLayoutId id="2147483819" r:id="rId5"/>
    <p:sldLayoutId id="2147483823" r:id="rId6"/>
    <p:sldLayoutId id="2147483821" r:id="rId7"/>
    <p:sldLayoutId id="2147483817" r:id="rId8"/>
    <p:sldLayoutId id="2147483818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814" r:id="rId17"/>
    <p:sldLayoutId id="2147483792" r:id="rId18"/>
    <p:sldLayoutId id="2147483793" r:id="rId19"/>
    <p:sldLayoutId id="2147483794" r:id="rId20"/>
    <p:sldLayoutId id="2147483796" r:id="rId21"/>
    <p:sldLayoutId id="2147483795" r:id="rId22"/>
    <p:sldLayoutId id="2147483797" r:id="rId23"/>
    <p:sldLayoutId id="2147483798" r:id="rId24"/>
    <p:sldLayoutId id="2147483799" r:id="rId25"/>
    <p:sldLayoutId id="2147483800" r:id="rId26"/>
    <p:sldLayoutId id="2147483813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63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B2219-6841-1D92-4D69-CA13E468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90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  <p:sldLayoutId id="2147483853" r:id="rId26"/>
    <p:sldLayoutId id="2147483854" r:id="rId27"/>
    <p:sldLayoutId id="2147483855" r:id="rId28"/>
    <p:sldLayoutId id="2147483856" r:id="rId29"/>
    <p:sldLayoutId id="2147483857" r:id="rId30"/>
    <p:sldLayoutId id="2147483858" r:id="rId31"/>
    <p:sldLayoutId id="2147483859" r:id="rId32"/>
    <p:sldLayoutId id="2147483860" r:id="rId33"/>
    <p:sldLayoutId id="2147483861" r:id="rId34"/>
    <p:sldLayoutId id="2147483862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13200-7D43-4B50-FE8E-1DC7678A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8BDAF-38CE-AF70-C220-6EE476F0E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4" name="Group 13" descr="Mars group.">
            <a:extLst>
              <a:ext uri="{FF2B5EF4-FFF2-40B4-BE49-F238E27FC236}">
                <a16:creationId xmlns:a16="http://schemas.microsoft.com/office/drawing/2014/main" id="{EADCE0CA-F47D-2224-CE96-DADCC3473518}"/>
              </a:ext>
            </a:extLst>
          </p:cNvPr>
          <p:cNvGrpSpPr/>
          <p:nvPr/>
        </p:nvGrpSpPr>
        <p:grpSpPr>
          <a:xfrm>
            <a:off x="638312" y="805398"/>
            <a:ext cx="10534374" cy="4046973"/>
            <a:chOff x="2298540" y="1994762"/>
            <a:chExt cx="10534374" cy="40469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86800D-7E1C-9C4E-D5EC-5C00D4F8E831}"/>
                </a:ext>
              </a:extLst>
            </p:cNvPr>
            <p:cNvSpPr/>
            <p:nvPr/>
          </p:nvSpPr>
          <p:spPr>
            <a:xfrm>
              <a:off x="2298540" y="1994762"/>
              <a:ext cx="10534374" cy="4046973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ECEF070-7548-9B66-0D7B-2F4E64D3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98541" y="1994762"/>
              <a:ext cx="381000" cy="381000"/>
            </a:xfrm>
            <a:prstGeom prst="rect">
              <a:avLst/>
            </a:prstGeom>
          </p:spPr>
        </p:pic>
      </p:grpSp>
      <p:grpSp>
        <p:nvGrpSpPr>
          <p:cNvPr id="18" name="Group 17" descr="Mars group.">
            <a:extLst>
              <a:ext uri="{FF2B5EF4-FFF2-40B4-BE49-F238E27FC236}">
                <a16:creationId xmlns:a16="http://schemas.microsoft.com/office/drawing/2014/main" id="{C019E106-B127-2EE2-718B-5C416AD4696A}"/>
              </a:ext>
            </a:extLst>
          </p:cNvPr>
          <p:cNvGrpSpPr/>
          <p:nvPr/>
        </p:nvGrpSpPr>
        <p:grpSpPr>
          <a:xfrm>
            <a:off x="1019313" y="1348247"/>
            <a:ext cx="4551866" cy="3095899"/>
            <a:chOff x="2298540" y="1994762"/>
            <a:chExt cx="4551866" cy="30958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D49697-7853-F0A8-3A80-D7DE714684AA}"/>
                </a:ext>
              </a:extLst>
            </p:cNvPr>
            <p:cNvSpPr/>
            <p:nvPr/>
          </p:nvSpPr>
          <p:spPr>
            <a:xfrm>
              <a:off x="2298540" y="1994762"/>
              <a:ext cx="4551866" cy="3095899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Producer (Account A)</a:t>
              </a:r>
            </a:p>
          </p:txBody>
        </p:sp>
        <p:pic>
          <p:nvPicPr>
            <p:cNvPr id="20" name="Graphic 15">
              <a:extLst>
                <a:ext uri="{FF2B5EF4-FFF2-40B4-BE49-F238E27FC236}">
                  <a16:creationId xmlns:a16="http://schemas.microsoft.com/office/drawing/2014/main" id="{ADAD9EC2-5BF3-C17A-DC1A-17806E597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98541" y="1994762"/>
              <a:ext cx="381000" cy="381000"/>
            </a:xfrm>
            <a:prstGeom prst="rect">
              <a:avLst/>
            </a:prstGeom>
          </p:spPr>
        </p:pic>
      </p:grpSp>
      <p:grpSp>
        <p:nvGrpSpPr>
          <p:cNvPr id="21" name="Group 20" descr="Mars group.">
            <a:extLst>
              <a:ext uri="{FF2B5EF4-FFF2-40B4-BE49-F238E27FC236}">
                <a16:creationId xmlns:a16="http://schemas.microsoft.com/office/drawing/2014/main" id="{03DD726E-2008-68B2-2DE6-A0A30BC8A1D9}"/>
              </a:ext>
            </a:extLst>
          </p:cNvPr>
          <p:cNvGrpSpPr/>
          <p:nvPr/>
        </p:nvGrpSpPr>
        <p:grpSpPr>
          <a:xfrm>
            <a:off x="6162608" y="1348247"/>
            <a:ext cx="4551866" cy="3095899"/>
            <a:chOff x="2298540" y="1994762"/>
            <a:chExt cx="4551866" cy="30958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3AE30F-09B2-2D59-9D1F-5082A6FDA967}"/>
                </a:ext>
              </a:extLst>
            </p:cNvPr>
            <p:cNvSpPr/>
            <p:nvPr/>
          </p:nvSpPr>
          <p:spPr>
            <a:xfrm>
              <a:off x="2298540" y="1994762"/>
              <a:ext cx="4551866" cy="3095899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Consumer (Account B)</a:t>
              </a:r>
            </a:p>
          </p:txBody>
        </p:sp>
        <p:pic>
          <p:nvPicPr>
            <p:cNvPr id="23" name="Graphic 15">
              <a:extLst>
                <a:ext uri="{FF2B5EF4-FFF2-40B4-BE49-F238E27FC236}">
                  <a16:creationId xmlns:a16="http://schemas.microsoft.com/office/drawing/2014/main" id="{E972E720-5FFB-B3E7-5CCD-63D9A6B0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98541" y="1994762"/>
              <a:ext cx="381000" cy="381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2D195B-B8ED-9202-7391-7A1C3C6FF5A4}"/>
              </a:ext>
            </a:extLst>
          </p:cNvPr>
          <p:cNvGrpSpPr/>
          <p:nvPr/>
        </p:nvGrpSpPr>
        <p:grpSpPr>
          <a:xfrm>
            <a:off x="1285958" y="2025866"/>
            <a:ext cx="978599" cy="1034091"/>
            <a:chOff x="1285958" y="2025866"/>
            <a:chExt cx="978599" cy="1034091"/>
          </a:xfrm>
        </p:grpSpPr>
        <p:pic>
          <p:nvPicPr>
            <p:cNvPr id="24" name="lambda" descr="Lambda service icon.">
              <a:extLst>
                <a:ext uri="{FF2B5EF4-FFF2-40B4-BE49-F238E27FC236}">
                  <a16:creationId xmlns:a16="http://schemas.microsoft.com/office/drawing/2014/main" id="{437DA75B-FECC-2938-D3B5-72440FFEB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1394258" y="20258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label5">
              <a:extLst>
                <a:ext uri="{FF2B5EF4-FFF2-40B4-BE49-F238E27FC236}">
                  <a16:creationId xmlns:a16="http://schemas.microsoft.com/office/drawing/2014/main" id="{B8EDB52A-7665-5D83-BBE2-3B9F7C6E2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958" y="2782958"/>
              <a:ext cx="9785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Producer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D136B1-10C9-498D-7116-878D2FC5EC84}"/>
              </a:ext>
            </a:extLst>
          </p:cNvPr>
          <p:cNvGrpSpPr/>
          <p:nvPr/>
        </p:nvGrpSpPr>
        <p:grpSpPr>
          <a:xfrm>
            <a:off x="2631866" y="2025866"/>
            <a:ext cx="1065968" cy="1034092"/>
            <a:chOff x="2531203" y="2025866"/>
            <a:chExt cx="1065968" cy="1034092"/>
          </a:xfrm>
        </p:grpSpPr>
        <p:pic>
          <p:nvPicPr>
            <p:cNvPr id="26" name="Graphic 19" descr="Amazon EventBridge service icon.">
              <a:extLst>
                <a:ext uri="{FF2B5EF4-FFF2-40B4-BE49-F238E27FC236}">
                  <a16:creationId xmlns:a16="http://schemas.microsoft.com/office/drawing/2014/main" id="{9926F801-61E3-CD0B-D200-68C66168B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683569" y="20258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54025077-6AA7-E413-5275-DD4ABB36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203" y="2782959"/>
              <a:ext cx="10659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B7FE02-F4B5-5411-6CA9-FB79C8C997DA}"/>
              </a:ext>
            </a:extLst>
          </p:cNvPr>
          <p:cNvGrpSpPr/>
          <p:nvPr/>
        </p:nvGrpSpPr>
        <p:grpSpPr>
          <a:xfrm>
            <a:off x="4065143" y="2195256"/>
            <a:ext cx="1151848" cy="868093"/>
            <a:chOff x="4065143" y="2152864"/>
            <a:chExt cx="1151848" cy="868093"/>
          </a:xfrm>
        </p:grpSpPr>
        <p:pic>
          <p:nvPicPr>
            <p:cNvPr id="28" name="Graphic 27" descr="Rule resource icon for the Amazon EventBridge service.">
              <a:extLst>
                <a:ext uri="{FF2B5EF4-FFF2-40B4-BE49-F238E27FC236}">
                  <a16:creationId xmlns:a16="http://schemas.microsoft.com/office/drawing/2014/main" id="{CFA32DEC-5E61-08E1-A561-FE443FD2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2467" y="2152864"/>
              <a:ext cx="457200" cy="457200"/>
            </a:xfrm>
            <a:prstGeom prst="rect">
              <a:avLst/>
            </a:prstGeom>
          </p:spPr>
        </p:pic>
        <p:sp>
          <p:nvSpPr>
            <p:cNvPr id="29" name="TextBox 26">
              <a:extLst>
                <a:ext uri="{FF2B5EF4-FFF2-40B4-BE49-F238E27FC236}">
                  <a16:creationId xmlns:a16="http://schemas.microsoft.com/office/drawing/2014/main" id="{67DBA849-B4E0-BEFD-CDCF-672AE0DD4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143" y="2559292"/>
              <a:ext cx="1151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Cross Account Rule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E0F843-CCB9-EFD7-E208-2524873314D6}"/>
              </a:ext>
            </a:extLst>
          </p:cNvPr>
          <p:cNvGrpSpPr/>
          <p:nvPr/>
        </p:nvGrpSpPr>
        <p:grpSpPr>
          <a:xfrm>
            <a:off x="4010989" y="3442316"/>
            <a:ext cx="1260156" cy="636808"/>
            <a:chOff x="4010989" y="3442316"/>
            <a:chExt cx="1260156" cy="636808"/>
          </a:xfrm>
        </p:grpSpPr>
        <p:pic>
          <p:nvPicPr>
            <p:cNvPr id="30" name="Graphic 29" descr="Role resource icon for the IAM service.">
              <a:extLst>
                <a:ext uri="{FF2B5EF4-FFF2-40B4-BE49-F238E27FC236}">
                  <a16:creationId xmlns:a16="http://schemas.microsoft.com/office/drawing/2014/main" id="{E1FB430E-DC0B-51B1-405D-80208C4E8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12467" y="3442316"/>
              <a:ext cx="457200" cy="457200"/>
            </a:xfrm>
            <a:prstGeom prst="rect">
              <a:avLst/>
            </a:prstGeom>
          </p:spPr>
        </p:pic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E64352BF-0979-9F43-7F5E-A6CB8CC0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989" y="3802125"/>
              <a:ext cx="12601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C04485-952A-4A24-6CF9-7CCE2EDE9AE6}"/>
              </a:ext>
            </a:extLst>
          </p:cNvPr>
          <p:cNvGrpSpPr/>
          <p:nvPr/>
        </p:nvGrpSpPr>
        <p:grpSpPr>
          <a:xfrm>
            <a:off x="6428800" y="2025865"/>
            <a:ext cx="1065968" cy="1034092"/>
            <a:chOff x="2531203" y="2025866"/>
            <a:chExt cx="1065968" cy="1034092"/>
          </a:xfrm>
        </p:grpSpPr>
        <p:pic>
          <p:nvPicPr>
            <p:cNvPr id="37" name="Graphic 19" descr="Amazon EventBridge service icon.">
              <a:extLst>
                <a:ext uri="{FF2B5EF4-FFF2-40B4-BE49-F238E27FC236}">
                  <a16:creationId xmlns:a16="http://schemas.microsoft.com/office/drawing/2014/main" id="{BECB24D9-E60F-B25E-4502-97DF7AB1D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683569" y="20258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18067F06-63F6-CC1A-5993-2FA04FB7C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203" y="2782959"/>
              <a:ext cx="10659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41B9FD-4D26-966F-0FF2-8D1410E9C5EF}"/>
              </a:ext>
            </a:extLst>
          </p:cNvPr>
          <p:cNvGrpSpPr/>
          <p:nvPr/>
        </p:nvGrpSpPr>
        <p:grpSpPr>
          <a:xfrm>
            <a:off x="7945741" y="2177087"/>
            <a:ext cx="1151848" cy="880205"/>
            <a:chOff x="4065143" y="2152864"/>
            <a:chExt cx="1151848" cy="880205"/>
          </a:xfrm>
        </p:grpSpPr>
        <p:pic>
          <p:nvPicPr>
            <p:cNvPr id="40" name="Graphic 39" descr="Rule resource icon for the Amazon EventBridge service.">
              <a:extLst>
                <a:ext uri="{FF2B5EF4-FFF2-40B4-BE49-F238E27FC236}">
                  <a16:creationId xmlns:a16="http://schemas.microsoft.com/office/drawing/2014/main" id="{8C85CE1C-E4A0-DA58-B046-45CCA2FD8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2467" y="2152864"/>
              <a:ext cx="457200" cy="457200"/>
            </a:xfrm>
            <a:prstGeom prst="rect">
              <a:avLst/>
            </a:prstGeom>
          </p:spPr>
        </p:pic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8F0218EC-0E90-8DDE-C6D0-189E1E8A8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143" y="2571404"/>
              <a:ext cx="1151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Target Lambda Rule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208DC4-E6FF-605C-58B7-7E7F2298E370}"/>
              </a:ext>
            </a:extLst>
          </p:cNvPr>
          <p:cNvGrpSpPr/>
          <p:nvPr/>
        </p:nvGrpSpPr>
        <p:grpSpPr>
          <a:xfrm>
            <a:off x="9570942" y="2025866"/>
            <a:ext cx="978599" cy="1034091"/>
            <a:chOff x="1285958" y="2025866"/>
            <a:chExt cx="978599" cy="1034091"/>
          </a:xfrm>
        </p:grpSpPr>
        <p:pic>
          <p:nvPicPr>
            <p:cNvPr id="43" name="lambda" descr="Lambda service icon.">
              <a:extLst>
                <a:ext uri="{FF2B5EF4-FFF2-40B4-BE49-F238E27FC236}">
                  <a16:creationId xmlns:a16="http://schemas.microsoft.com/office/drawing/2014/main" id="{AACA3CE5-F91E-0453-FA56-E1F06F1E4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1394258" y="20258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label5">
              <a:extLst>
                <a:ext uri="{FF2B5EF4-FFF2-40B4-BE49-F238E27FC236}">
                  <a16:creationId xmlns:a16="http://schemas.microsoft.com/office/drawing/2014/main" id="{3E6BF114-8A1A-986F-A4A5-28C97D370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958" y="2782958"/>
              <a:ext cx="9785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Consumer</a:t>
              </a:r>
            </a:p>
          </p:txBody>
        </p:sp>
      </p:grpSp>
      <p:cxnSp>
        <p:nvCxnSpPr>
          <p:cNvPr id="45" name="Straight Arrow Connector 44" descr="Right pointing horizontal arrow.">
            <a:extLst>
              <a:ext uri="{FF2B5EF4-FFF2-40B4-BE49-F238E27FC236}">
                <a16:creationId xmlns:a16="http://schemas.microsoft.com/office/drawing/2014/main" id="{FB422C8E-5103-8A56-054B-14FC5EB7CBF4}"/>
              </a:ext>
            </a:extLst>
          </p:cNvPr>
          <p:cNvCxnSpPr>
            <a:cxnSpLocks/>
          </p:cNvCxnSpPr>
          <p:nvPr/>
        </p:nvCxnSpPr>
        <p:spPr>
          <a:xfrm>
            <a:off x="2227189" y="2418971"/>
            <a:ext cx="47967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 descr="Right pointing horizontal arrow.">
            <a:extLst>
              <a:ext uri="{FF2B5EF4-FFF2-40B4-BE49-F238E27FC236}">
                <a16:creationId xmlns:a16="http://schemas.microsoft.com/office/drawing/2014/main" id="{461E6FED-8E36-1C88-8022-321ED5C96F90}"/>
              </a:ext>
            </a:extLst>
          </p:cNvPr>
          <p:cNvCxnSpPr>
            <a:cxnSpLocks/>
          </p:cNvCxnSpPr>
          <p:nvPr/>
        </p:nvCxnSpPr>
        <p:spPr>
          <a:xfrm>
            <a:off x="3627322" y="2418971"/>
            <a:ext cx="73273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 descr="Right pointing horizontal arrow.">
            <a:extLst>
              <a:ext uri="{FF2B5EF4-FFF2-40B4-BE49-F238E27FC236}">
                <a16:creationId xmlns:a16="http://schemas.microsoft.com/office/drawing/2014/main" id="{4967C967-8331-6EAA-E93C-437634EDF943}"/>
              </a:ext>
            </a:extLst>
          </p:cNvPr>
          <p:cNvCxnSpPr>
            <a:cxnSpLocks/>
          </p:cNvCxnSpPr>
          <p:nvPr/>
        </p:nvCxnSpPr>
        <p:spPr>
          <a:xfrm>
            <a:off x="4923226" y="2418971"/>
            <a:ext cx="157446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Right pointing horizontal arrow.">
            <a:extLst>
              <a:ext uri="{FF2B5EF4-FFF2-40B4-BE49-F238E27FC236}">
                <a16:creationId xmlns:a16="http://schemas.microsoft.com/office/drawing/2014/main" id="{15E0E56A-21F3-AE13-89CE-5B2718D17C7B}"/>
              </a:ext>
            </a:extLst>
          </p:cNvPr>
          <p:cNvCxnSpPr>
            <a:cxnSpLocks/>
          </p:cNvCxnSpPr>
          <p:nvPr/>
        </p:nvCxnSpPr>
        <p:spPr>
          <a:xfrm>
            <a:off x="7420669" y="2418971"/>
            <a:ext cx="81498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 descr="Right pointing horizontal arrow.">
            <a:extLst>
              <a:ext uri="{FF2B5EF4-FFF2-40B4-BE49-F238E27FC236}">
                <a16:creationId xmlns:a16="http://schemas.microsoft.com/office/drawing/2014/main" id="{4D808405-6D8B-404B-F392-C2459E1418C0}"/>
              </a:ext>
            </a:extLst>
          </p:cNvPr>
          <p:cNvCxnSpPr>
            <a:cxnSpLocks/>
          </p:cNvCxnSpPr>
          <p:nvPr/>
        </p:nvCxnSpPr>
        <p:spPr>
          <a:xfrm>
            <a:off x="8827470" y="2404589"/>
            <a:ext cx="72109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 descr="Up pointing vertical arrow.">
            <a:extLst>
              <a:ext uri="{FF2B5EF4-FFF2-40B4-BE49-F238E27FC236}">
                <a16:creationId xmlns:a16="http://schemas.microsoft.com/office/drawing/2014/main" id="{B130BECA-98F6-83DF-392A-D2A260E590B1}"/>
              </a:ext>
            </a:extLst>
          </p:cNvPr>
          <p:cNvCxnSpPr>
            <a:cxnSpLocks/>
          </p:cNvCxnSpPr>
          <p:nvPr/>
        </p:nvCxnSpPr>
        <p:spPr>
          <a:xfrm flipV="1">
            <a:off x="4643488" y="3057292"/>
            <a:ext cx="0" cy="45064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661B922-FE6F-5855-3702-E8C458335E56}"/>
              </a:ext>
            </a:extLst>
          </p:cNvPr>
          <p:cNvGrpSpPr/>
          <p:nvPr/>
        </p:nvGrpSpPr>
        <p:grpSpPr>
          <a:xfrm>
            <a:off x="9373647" y="3506370"/>
            <a:ext cx="1373188" cy="817753"/>
            <a:chOff x="9373647" y="3506370"/>
            <a:chExt cx="1373188" cy="817753"/>
          </a:xfrm>
        </p:grpSpPr>
        <p:pic>
          <p:nvPicPr>
            <p:cNvPr id="4" name="Graphic 3" descr="Queue resource icon for the Amazon SQS service.">
              <a:extLst>
                <a:ext uri="{FF2B5EF4-FFF2-40B4-BE49-F238E27FC236}">
                  <a16:creationId xmlns:a16="http://schemas.microsoft.com/office/drawing/2014/main" id="{F754B851-4AF3-B08C-B844-655B71D7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31641" y="3506370"/>
              <a:ext cx="457200" cy="457200"/>
            </a:xfrm>
            <a:prstGeom prst="rect">
              <a:avLst/>
            </a:prstGeom>
          </p:spPr>
        </p:pic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5BC30E4B-2447-2BDE-1538-9BA801B68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3647" y="3862458"/>
              <a:ext cx="1373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Dead Letter Queue</a:t>
              </a:r>
            </a:p>
          </p:txBody>
        </p:sp>
      </p:grpSp>
      <p:cxnSp>
        <p:nvCxnSpPr>
          <p:cNvPr id="8" name="Straight Arrow Connector 7" descr="Up pointing vertical arrow.">
            <a:extLst>
              <a:ext uri="{FF2B5EF4-FFF2-40B4-BE49-F238E27FC236}">
                <a16:creationId xmlns:a16="http://schemas.microsoft.com/office/drawing/2014/main" id="{FA462C23-A6F1-68AE-2588-27285994EC67}"/>
              </a:ext>
            </a:extLst>
          </p:cNvPr>
          <p:cNvCxnSpPr>
            <a:cxnSpLocks/>
          </p:cNvCxnSpPr>
          <p:nvPr/>
        </p:nvCxnSpPr>
        <p:spPr>
          <a:xfrm>
            <a:off x="10067496" y="3057292"/>
            <a:ext cx="0" cy="44907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6CFBC6-0547-AC7F-B4F8-503E259F9D23}"/>
              </a:ext>
            </a:extLst>
          </p:cNvPr>
          <p:cNvSpPr>
            <a:spLocks noChangeAspect="1"/>
          </p:cNvSpPr>
          <p:nvPr/>
        </p:nvSpPr>
        <p:spPr bwMode="auto">
          <a:xfrm>
            <a:off x="2302023" y="1819730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D77F4C-2C7B-4227-B136-446C1D1C2AD5}"/>
              </a:ext>
            </a:extLst>
          </p:cNvPr>
          <p:cNvSpPr>
            <a:spLocks noChangeAspect="1"/>
          </p:cNvSpPr>
          <p:nvPr/>
        </p:nvSpPr>
        <p:spPr bwMode="auto">
          <a:xfrm>
            <a:off x="4475209" y="1819730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610514-47D9-2A54-FDD0-F1A00518D3F7}"/>
              </a:ext>
            </a:extLst>
          </p:cNvPr>
          <p:cNvSpPr>
            <a:spLocks noChangeAspect="1"/>
          </p:cNvSpPr>
          <p:nvPr/>
        </p:nvSpPr>
        <p:spPr bwMode="auto">
          <a:xfrm>
            <a:off x="8357073" y="1819730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3825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ight-Background-Master">
  <a:themeElements>
    <a:clrScheme name="Architecture Icons Light Background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ED7100"/>
      </a:accent1>
      <a:accent2>
        <a:srgbClr val="037F0C"/>
      </a:accent2>
      <a:accent3>
        <a:srgbClr val="D91515"/>
      </a:accent3>
      <a:accent4>
        <a:srgbClr val="F2F3F3"/>
      </a:accent4>
      <a:accent5>
        <a:srgbClr val="D5DBDB"/>
      </a:accent5>
      <a:accent6>
        <a:srgbClr val="0971D3"/>
      </a:accent6>
      <a:hlink>
        <a:srgbClr val="0971D3"/>
      </a:hlink>
      <a:folHlink>
        <a:srgbClr val="0971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-Background-Master">
  <a:themeElements>
    <a:clrScheme name="Architecture Icons Dark Background">
      <a:dk1>
        <a:srgbClr val="000000"/>
      </a:dk1>
      <a:lt1>
        <a:srgbClr val="FFFFFF"/>
      </a:lt1>
      <a:dk2>
        <a:srgbClr val="232F3E"/>
      </a:dk2>
      <a:lt2>
        <a:srgbClr val="E7E6E6"/>
      </a:lt2>
      <a:accent1>
        <a:srgbClr val="FF9900"/>
      </a:accent1>
      <a:accent2>
        <a:srgbClr val="28AD32"/>
      </a:accent2>
      <a:accent3>
        <a:srgbClr val="EB6F6F"/>
      </a:accent3>
      <a:accent4>
        <a:srgbClr val="A5A5A5"/>
      </a:accent4>
      <a:accent5>
        <a:srgbClr val="D1D5DB"/>
      </a:accent5>
      <a:accent6>
        <a:srgbClr val="539FE5"/>
      </a:accent6>
      <a:hlink>
        <a:srgbClr val="539FE5"/>
      </a:hlink>
      <a:folHlink>
        <a:srgbClr val="539F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148967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Light-Background-Master</vt:lpstr>
      <vt:lpstr>Dark-Background-Master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3555</cp:revision>
  <dcterms:created xsi:type="dcterms:W3CDTF">2020-03-23T21:46:17Z</dcterms:created>
  <dcterms:modified xsi:type="dcterms:W3CDTF">2024-04-10T20:33:08Z</dcterms:modified>
</cp:coreProperties>
</file>