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9"/>
  </p:notesMasterIdLst>
  <p:handoutMasterIdLst>
    <p:handoutMasterId r:id="rId10"/>
  </p:handoutMasterIdLst>
  <p:sldIdLst>
    <p:sldId id="293" r:id="rId3"/>
    <p:sldId id="296" r:id="rId4"/>
    <p:sldId id="294" r:id="rId5"/>
    <p:sldId id="295" r:id="rId6"/>
    <p:sldId id="291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F1"/>
    <a:srgbClr val="FFA2E0"/>
    <a:srgbClr val="F3E4FF"/>
    <a:srgbClr val="FF9900"/>
    <a:srgbClr val="D5DBDB"/>
    <a:srgbClr val="545B64"/>
    <a:srgbClr val="232F3E"/>
    <a:srgbClr val="EB910E"/>
    <a:srgbClr val="EA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4B0E1-C17D-4DD7-BD32-768841ED7E87}" v="14" dt="2022-10-31T21:48:5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976"/>
  </p:normalViewPr>
  <p:slideViewPr>
    <p:cSldViewPr>
      <p:cViewPr>
        <p:scale>
          <a:sx n="120" d="100"/>
          <a:sy n="120" d="100"/>
        </p:scale>
        <p:origin x="816" y="32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Huides" userId="GQisngDrjLJwp86PunSSZKfO3IOvqBJkWzg/NKPoP60=" providerId="None" clId="Web-{7564B0E1-C17D-4DD7-BD32-768841ED7E87}"/>
    <pc:docChg chg="modSld">
      <pc:chgData name="Alexandra Huides" userId="GQisngDrjLJwp86PunSSZKfO3IOvqBJkWzg/NKPoP60=" providerId="None" clId="Web-{7564B0E1-C17D-4DD7-BD32-768841ED7E87}" dt="2022-10-31T21:48:26.342" v="7"/>
      <pc:docMkLst>
        <pc:docMk/>
      </pc:docMkLst>
      <pc:sldChg chg="modSp">
        <pc:chgData name="Alexandra Huides" userId="GQisngDrjLJwp86PunSSZKfO3IOvqBJkWzg/NKPoP60=" providerId="None" clId="Web-{7564B0E1-C17D-4DD7-BD32-768841ED7E87}" dt="2022-10-31T21:48:17.310" v="1"/>
        <pc:sldMkLst>
          <pc:docMk/>
          <pc:sldMk cId="3358078023" sldId="279"/>
        </pc:sldMkLst>
        <pc:graphicFrameChg chg="mod modGraphic">
          <ac:chgData name="Alexandra Huides" userId="GQisngDrjLJwp86PunSSZKfO3IOvqBJkWzg/NKPoP60=" providerId="None" clId="Web-{7564B0E1-C17D-4DD7-BD32-768841ED7E87}" dt="2022-10-31T21:48:17.310" v="1"/>
          <ac:graphicFrameMkLst>
            <pc:docMk/>
            <pc:sldMk cId="3358078023" sldId="279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2.436" v="3"/>
        <pc:sldMkLst>
          <pc:docMk/>
          <pc:sldMk cId="748911424" sldId="283"/>
        </pc:sldMkLst>
        <pc:graphicFrameChg chg="mod modGraphic">
          <ac:chgData name="Alexandra Huides" userId="GQisngDrjLJwp86PunSSZKfO3IOvqBJkWzg/NKPoP60=" providerId="None" clId="Web-{7564B0E1-C17D-4DD7-BD32-768841ED7E87}" dt="2022-10-31T21:48:22.436" v="3"/>
          <ac:graphicFrameMkLst>
            <pc:docMk/>
            <pc:sldMk cId="748911424" sldId="283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6.342" v="7"/>
        <pc:sldMkLst>
          <pc:docMk/>
          <pc:sldMk cId="323208903" sldId="284"/>
        </pc:sldMkLst>
        <pc:graphicFrameChg chg="mod modGraphic">
          <ac:chgData name="Alexandra Huides" userId="GQisngDrjLJwp86PunSSZKfO3IOvqBJkWzg/NKPoP60=" providerId="None" clId="Web-{7564B0E1-C17D-4DD7-BD32-768841ED7E87}" dt="2022-10-31T21:48:26.342" v="7"/>
          <ac:graphicFrameMkLst>
            <pc:docMk/>
            <pc:sldMk cId="323208903" sldId="284"/>
            <ac:graphicFrameMk id="198" creationId="{F5AA4257-DB19-07A1-A0F4-3ACDC8EB199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559C7A-C12C-F344-8295-7C51C35FE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BFF-F441-D744-A293-24EFFD6BC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E3A8-6540-644E-A52C-9D2F3FC005B2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E3ED-9224-0445-9427-731AEFF02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F69A-DE2A-9649-8445-1A50E8370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00223-8B37-2D49-8A25-60B1D932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8141D-6FAE-6949-8090-F777281B6F57}"/>
              </a:ext>
            </a:extLst>
          </p:cNvPr>
          <p:cNvSpPr/>
          <p:nvPr userDrawn="1"/>
        </p:nvSpPr>
        <p:spPr>
          <a:xfrm>
            <a:off x="914400" y="62484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sz="933" b="0" i="0" dirty="0">
              <a:solidFill>
                <a:srgbClr val="7F7F7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2021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2134681" y="817953"/>
            <a:ext cx="2699887" cy="4973247"/>
            <a:chOff x="4215622" y="1512744"/>
            <a:chExt cx="2699887" cy="4973247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4868556" y="817954"/>
            <a:ext cx="2699887" cy="4973246"/>
            <a:chOff x="4215622" y="1512745"/>
            <a:chExt cx="2699887" cy="4973246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5"/>
              <a:ext cx="2699887" cy="497324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7599004" y="817953"/>
            <a:ext cx="2699887" cy="4973247"/>
            <a:chOff x="4215622" y="1512744"/>
            <a:chExt cx="2699887" cy="4973247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646772" y="1792755"/>
            <a:ext cx="8595360" cy="3916042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817" y="3467640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88896" y="1268560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2328612" y="4103917"/>
            <a:ext cx="7644397" cy="858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2298919" y="1261293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3279892" y="1268560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3089915" y="1261293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4004062" y="94375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3814085" y="936488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30" name="Graphic 29" descr="Internet gateway resource icon for the Amazon VPC service.&#10;">
            <a:extLst>
              <a:ext uri="{FF2B5EF4-FFF2-40B4-BE49-F238E27FC236}">
                <a16:creationId xmlns:a16="http://schemas.microsoft.com/office/drawing/2014/main" id="{B6712CD8-927A-41C4-D085-8E12B4D6C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116" y="943755"/>
            <a:ext cx="197491" cy="1974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5188047" y="126776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4998070" y="1260494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5979043" y="126776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5789066" y="1260494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703213" y="942956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6513236" y="935689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32" name="Graphic 131" descr="Internet gateway resource icon for the Amazon VPC service.&#10;">
            <a:extLst>
              <a:ext uri="{FF2B5EF4-FFF2-40B4-BE49-F238E27FC236}">
                <a16:creationId xmlns:a16="http://schemas.microsoft.com/office/drawing/2014/main" id="{80498054-B6C2-6519-619E-4862457E0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0267" y="942956"/>
            <a:ext cx="197491" cy="19749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7831439" y="127459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7641462" y="1267328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8622435" y="127459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8432458" y="1267328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9346605" y="94979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9156628" y="942523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65" name="Graphic 164" descr="Internet gateway resource icon for the Amazon VPC service.&#10;">
            <a:extLst>
              <a:ext uri="{FF2B5EF4-FFF2-40B4-BE49-F238E27FC236}">
                <a16:creationId xmlns:a16="http://schemas.microsoft.com/office/drawing/2014/main" id="{AC35C2E6-DD13-3D55-66F7-653EC3EB8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3659" y="949790"/>
            <a:ext cx="197491" cy="197491"/>
          </a:xfrm>
          <a:prstGeom prst="rect">
            <a:avLst/>
          </a:prstGeom>
        </p:spPr>
      </p:pic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41707" y="2950658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4156" y="2209800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4155" y="3302922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2979" y="5031404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779" y="538799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7415" y="5029200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215" y="538578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3549" y="5029200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349" y="538578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349508" y="1873056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328613" y="2971800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3360526" y="1606404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2565858" y="160455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8687548" y="1615205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5286549" y="1610101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7884599" y="1603267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6043740" y="1603267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4198272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6984141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9448800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29003"/>
              </p:ext>
            </p:extLst>
          </p:nvPr>
        </p:nvGraphicFramePr>
        <p:xfrm>
          <a:off x="3519578" y="3122624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73455"/>
              </p:ext>
            </p:extLst>
          </p:nvPr>
        </p:nvGraphicFramePr>
        <p:xfrm>
          <a:off x="3519578" y="2107700"/>
          <a:ext cx="4688052" cy="55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99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385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graphicFrame>
        <p:nvGraphicFramePr>
          <p:cNvPr id="197" name="Table 47">
            <a:extLst>
              <a:ext uri="{FF2B5EF4-FFF2-40B4-BE49-F238E27FC236}">
                <a16:creationId xmlns:a16="http://schemas.microsoft.com/office/drawing/2014/main" id="{6540D30F-C687-5B7D-3A4A-0A2BDABB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87620"/>
              </p:ext>
            </p:extLst>
          </p:nvPr>
        </p:nvGraphicFramePr>
        <p:xfrm>
          <a:off x="3517543" y="4282215"/>
          <a:ext cx="4685123" cy="4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691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pSp>
        <p:nvGrpSpPr>
          <p:cNvPr id="198" name="Group 197" descr="AWS Cloud group with AWS logo.">
            <a:extLst>
              <a:ext uri="{FF2B5EF4-FFF2-40B4-BE49-F238E27FC236}">
                <a16:creationId xmlns:a16="http://schemas.microsoft.com/office/drawing/2014/main" id="{6F3B75BB-071C-5865-A012-D3981D2AA806}"/>
              </a:ext>
            </a:extLst>
          </p:cNvPr>
          <p:cNvGrpSpPr/>
          <p:nvPr/>
        </p:nvGrpSpPr>
        <p:grpSpPr>
          <a:xfrm>
            <a:off x="1358996" y="407006"/>
            <a:ext cx="9186231" cy="5536594"/>
            <a:chOff x="355599" y="1512745"/>
            <a:chExt cx="9186231" cy="553659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F3D43C7-2243-1455-1040-2F024C2A2B06}"/>
                </a:ext>
              </a:extLst>
            </p:cNvPr>
            <p:cNvSpPr/>
            <p:nvPr/>
          </p:nvSpPr>
          <p:spPr>
            <a:xfrm>
              <a:off x="355599" y="1512745"/>
              <a:ext cx="9186231" cy="553659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0" name="Graphic 199" descr="AWS Cloud group icon with AWS logo.">
              <a:extLst>
                <a:ext uri="{FF2B5EF4-FFF2-40B4-BE49-F238E27FC236}">
                  <a16:creationId xmlns:a16="http://schemas.microsoft.com/office/drawing/2014/main" id="{C965953F-5E18-2ABA-E89D-AF485BEC3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07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1279819" y="839855"/>
            <a:ext cx="2699887" cy="4973247"/>
            <a:chOff x="4215622" y="1512744"/>
            <a:chExt cx="2699887" cy="4973247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4013694" y="839856"/>
            <a:ext cx="2699887" cy="4973246"/>
            <a:chOff x="4215622" y="1512745"/>
            <a:chExt cx="2699887" cy="4973246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5"/>
              <a:ext cx="2699887" cy="497324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8839200" y="838200"/>
            <a:ext cx="2699887" cy="4973247"/>
            <a:chOff x="4215622" y="1512744"/>
            <a:chExt cx="2699887" cy="4973247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1634034" y="129046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1444057" y="1283195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2425030" y="129046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2235053" y="1283195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3149200" y="96565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2959223" y="958390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30" name="Graphic 29" descr="Internet gateway resource icon for the Amazon VPC service.&#10;">
            <a:extLst>
              <a:ext uri="{FF2B5EF4-FFF2-40B4-BE49-F238E27FC236}">
                <a16:creationId xmlns:a16="http://schemas.microsoft.com/office/drawing/2014/main" id="{B6712CD8-927A-41C4-D085-8E12B4D6C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6254" y="965657"/>
            <a:ext cx="197491" cy="1974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4333185" y="1289663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4143208" y="1282396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5124181" y="1289663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4934204" y="1282396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5848351" y="964858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5658374" y="957591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32" name="Graphic 131" descr="Internet gateway resource icon for the Amazon VPC service.&#10;">
            <a:extLst>
              <a:ext uri="{FF2B5EF4-FFF2-40B4-BE49-F238E27FC236}">
                <a16:creationId xmlns:a16="http://schemas.microsoft.com/office/drawing/2014/main" id="{80498054-B6C2-6519-619E-4862457E0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5405" y="964858"/>
            <a:ext cx="197491" cy="19749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9071635" y="129484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8881658" y="1287575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9862631" y="129484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9672654" y="1287575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10586801" y="97003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10396824" y="962770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65" name="Graphic 164" descr="Internet gateway resource icon for the Amazon VPC service.&#10;">
            <a:extLst>
              <a:ext uri="{FF2B5EF4-FFF2-40B4-BE49-F238E27FC236}">
                <a16:creationId xmlns:a16="http://schemas.microsoft.com/office/drawing/2014/main" id="{AC35C2E6-DD13-3D55-66F7-653EC3EB8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3855" y="970037"/>
            <a:ext cx="197491" cy="197491"/>
          </a:xfrm>
          <a:prstGeom prst="rect">
            <a:avLst/>
          </a:prstGeom>
        </p:spPr>
      </p:pic>
      <p:grpSp>
        <p:nvGrpSpPr>
          <p:cNvPr id="198" name="Group 197" descr="AWS Cloud group with AWS logo.">
            <a:extLst>
              <a:ext uri="{FF2B5EF4-FFF2-40B4-BE49-F238E27FC236}">
                <a16:creationId xmlns:a16="http://schemas.microsoft.com/office/drawing/2014/main" id="{6F3B75BB-071C-5865-A012-D3981D2AA806}"/>
              </a:ext>
            </a:extLst>
          </p:cNvPr>
          <p:cNvGrpSpPr/>
          <p:nvPr/>
        </p:nvGrpSpPr>
        <p:grpSpPr>
          <a:xfrm>
            <a:off x="504134" y="428908"/>
            <a:ext cx="11215085" cy="5536594"/>
            <a:chOff x="355599" y="1512745"/>
            <a:chExt cx="11215085" cy="553659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F3D43C7-2243-1455-1040-2F024C2A2B06}"/>
                </a:ext>
              </a:extLst>
            </p:cNvPr>
            <p:cNvSpPr/>
            <p:nvPr/>
          </p:nvSpPr>
          <p:spPr>
            <a:xfrm>
              <a:off x="355599" y="1512745"/>
              <a:ext cx="11215085" cy="553659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0" name="Graphic 199" descr="AWS Cloud group icon with AWS logo.">
              <a:extLst>
                <a:ext uri="{FF2B5EF4-FFF2-40B4-BE49-F238E27FC236}">
                  <a16:creationId xmlns:a16="http://schemas.microsoft.com/office/drawing/2014/main" id="{C965953F-5E18-2ABA-E89D-AF485BEC3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2" name="Group 1" descr="Region group.">
            <a:extLst>
              <a:ext uri="{FF2B5EF4-FFF2-40B4-BE49-F238E27FC236}">
                <a16:creationId xmlns:a16="http://schemas.microsoft.com/office/drawing/2014/main" id="{16E91C5F-7812-A538-839B-BBF980F5028F}"/>
              </a:ext>
            </a:extLst>
          </p:cNvPr>
          <p:cNvGrpSpPr/>
          <p:nvPr/>
        </p:nvGrpSpPr>
        <p:grpSpPr>
          <a:xfrm>
            <a:off x="6780008" y="838200"/>
            <a:ext cx="2010979" cy="4973247"/>
            <a:chOff x="4215622" y="1512744"/>
            <a:chExt cx="2010979" cy="4973247"/>
          </a:xfrm>
        </p:grpSpPr>
        <p:sp>
          <p:nvSpPr>
            <p:cNvPr id="6" name="Rectangle 5" descr="Region group">
              <a:extLst>
                <a:ext uri="{FF2B5EF4-FFF2-40B4-BE49-F238E27FC236}">
                  <a16:creationId xmlns:a16="http://schemas.microsoft.com/office/drawing/2014/main" id="{FCC01F48-0166-557F-1B63-48CC625CD967}"/>
                </a:ext>
              </a:extLst>
            </p:cNvPr>
            <p:cNvSpPr/>
            <p:nvPr/>
          </p:nvSpPr>
          <p:spPr>
            <a:xfrm>
              <a:off x="4215622" y="1512744"/>
              <a:ext cx="2010979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eu-west-2</a:t>
              </a:r>
            </a:p>
          </p:txBody>
        </p:sp>
        <p:pic>
          <p:nvPicPr>
            <p:cNvPr id="7" name="Graphic 6" descr="Region group icon.">
              <a:extLst>
                <a:ext uri="{FF2B5EF4-FFF2-40B4-BE49-F238E27FC236}">
                  <a16:creationId xmlns:a16="http://schemas.microsoft.com/office/drawing/2014/main" id="{3B2118E0-5899-6822-89CC-3E5BA802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9AD7A3-F23B-8806-502E-EA54AFB158B9}"/>
              </a:ext>
            </a:extLst>
          </p:cNvPr>
          <p:cNvSpPr txBox="1"/>
          <p:nvPr/>
        </p:nvSpPr>
        <p:spPr>
          <a:xfrm>
            <a:off x="7288911" y="128863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0" name="Group 9" descr="Virtual private cloud (VPC) group.">
            <a:extLst>
              <a:ext uri="{FF2B5EF4-FFF2-40B4-BE49-F238E27FC236}">
                <a16:creationId xmlns:a16="http://schemas.microsoft.com/office/drawing/2014/main" id="{0FECD922-3A1A-F57E-31A6-8167202D6A5D}"/>
              </a:ext>
            </a:extLst>
          </p:cNvPr>
          <p:cNvGrpSpPr/>
          <p:nvPr/>
        </p:nvGrpSpPr>
        <p:grpSpPr>
          <a:xfrm>
            <a:off x="7098934" y="1281368"/>
            <a:ext cx="516009" cy="336403"/>
            <a:chOff x="2283292" y="2618865"/>
            <a:chExt cx="516009" cy="336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211E2F-533F-CF6C-DD50-BBE2FAE6879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Graphic 11" descr="VPC group icon. ">
              <a:extLst>
                <a:ext uri="{FF2B5EF4-FFF2-40B4-BE49-F238E27FC236}">
                  <a16:creationId xmlns:a16="http://schemas.microsoft.com/office/drawing/2014/main" id="{D139C7D0-16A5-9E6F-0195-032A7F273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762E9-67EA-9073-D65A-2FA05BE43E9D}"/>
              </a:ext>
            </a:extLst>
          </p:cNvPr>
          <p:cNvSpPr txBox="1"/>
          <p:nvPr/>
        </p:nvSpPr>
        <p:spPr>
          <a:xfrm>
            <a:off x="8079907" y="128863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4" name="Group 13" descr="Virtual private cloud (VPC) group.">
            <a:extLst>
              <a:ext uri="{FF2B5EF4-FFF2-40B4-BE49-F238E27FC236}">
                <a16:creationId xmlns:a16="http://schemas.microsoft.com/office/drawing/2014/main" id="{47D36AF4-8010-E24E-404B-F474E6F87476}"/>
              </a:ext>
            </a:extLst>
          </p:cNvPr>
          <p:cNvGrpSpPr/>
          <p:nvPr/>
        </p:nvGrpSpPr>
        <p:grpSpPr>
          <a:xfrm>
            <a:off x="7889930" y="1281368"/>
            <a:ext cx="516009" cy="336403"/>
            <a:chOff x="2283292" y="2618865"/>
            <a:chExt cx="516009" cy="3364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75DA87-464D-9DD8-1595-DA18CB36330A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Graphic 15" descr="VPC group icon. ">
              <a:extLst>
                <a:ext uri="{FF2B5EF4-FFF2-40B4-BE49-F238E27FC236}">
                  <a16:creationId xmlns:a16="http://schemas.microsoft.com/office/drawing/2014/main" id="{752E1906-612E-26E2-AB8B-EB98084C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791909" y="1814657"/>
            <a:ext cx="10851107" cy="3916042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55" y="3489542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1473750" y="4125819"/>
            <a:ext cx="9798848" cy="858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86845" y="2972560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9294" y="2231702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9293" y="3324824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8117" y="5053306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917" y="5409893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72553" y="5051102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53" y="5407689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3745" y="5049447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545" y="5406034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1494646" y="1894958"/>
            <a:ext cx="9777954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1473751" y="2993702"/>
            <a:ext cx="9798848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pic>
        <p:nvPicPr>
          <p:cNvPr id="42" name="Graphic 41" descr="Core network edge resource icon for the AWS Cloud WAN service.">
            <a:extLst>
              <a:ext uri="{FF2B5EF4-FFF2-40B4-BE49-F238E27FC236}">
                <a16:creationId xmlns:a16="http://schemas.microsoft.com/office/drawing/2014/main" id="{211C9BEC-005B-C5BB-FAE5-879626DC08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7004" y="5051914"/>
            <a:ext cx="395091" cy="395091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51D27DBD-D94D-D991-A6C4-54173FE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804" y="540850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2505664" y="1628306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1710996" y="1626460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9927744" y="1635452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4431687" y="1632003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9124795" y="1623514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5188878" y="1625169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3343410" y="1646238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6129279" y="1646238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10688996" y="1644583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49CC9F-0215-2B00-7F2B-1A0415181840}"/>
              </a:ext>
            </a:extLst>
          </p:cNvPr>
          <p:cNvCxnSpPr>
            <a:cxnSpLocks/>
          </p:cNvCxnSpPr>
          <p:nvPr/>
        </p:nvCxnSpPr>
        <p:spPr>
          <a:xfrm>
            <a:off x="8145020" y="1629245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5515F4-DC90-0818-F37E-DE37EA5CA4CE}"/>
              </a:ext>
            </a:extLst>
          </p:cNvPr>
          <p:cNvCxnSpPr>
            <a:cxnSpLocks/>
          </p:cNvCxnSpPr>
          <p:nvPr/>
        </p:nvCxnSpPr>
        <p:spPr>
          <a:xfrm>
            <a:off x="7342071" y="1617307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85881"/>
              </p:ext>
            </p:extLst>
          </p:nvPr>
        </p:nvGraphicFramePr>
        <p:xfrm>
          <a:off x="3753779" y="3196614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197" name="Table 47">
            <a:extLst>
              <a:ext uri="{FF2B5EF4-FFF2-40B4-BE49-F238E27FC236}">
                <a16:creationId xmlns:a16="http://schemas.microsoft.com/office/drawing/2014/main" id="{6540D30F-C687-5B7D-3A4A-0A2BDABB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51708"/>
              </p:ext>
            </p:extLst>
          </p:nvPr>
        </p:nvGraphicFramePr>
        <p:xfrm>
          <a:off x="3748734" y="4294238"/>
          <a:ext cx="4685123" cy="4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691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46" name="Table 47">
            <a:extLst>
              <a:ext uri="{FF2B5EF4-FFF2-40B4-BE49-F238E27FC236}">
                <a16:creationId xmlns:a16="http://schemas.microsoft.com/office/drawing/2014/main" id="{A2083FB2-EECA-4047-7E2B-6DF81202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95294"/>
              </p:ext>
            </p:extLst>
          </p:nvPr>
        </p:nvGraphicFramePr>
        <p:xfrm>
          <a:off x="3751823" y="2133255"/>
          <a:ext cx="4685123" cy="55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::/0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1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2351390" y="487330"/>
            <a:ext cx="2699887" cy="5837270"/>
            <a:chOff x="4215622" y="1512744"/>
            <a:chExt cx="2699887" cy="5837270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58372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5085265" y="487330"/>
            <a:ext cx="2699887" cy="5837269"/>
            <a:chOff x="4215622" y="1512744"/>
            <a:chExt cx="2699887" cy="5837269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4"/>
              <a:ext cx="2699887" cy="583726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7815713" y="487329"/>
            <a:ext cx="2699887" cy="5837269"/>
            <a:chOff x="4215622" y="1512743"/>
            <a:chExt cx="2699887" cy="5837269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3"/>
              <a:ext cx="2699887" cy="583726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158239" y="1462131"/>
            <a:ext cx="9890753" cy="4790003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5" y="3821668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705605" y="93793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1840081" y="3637335"/>
            <a:ext cx="8827919" cy="1926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2515628" y="930670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3496601" y="93793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3306624" y="930670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4220771" y="61313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4030794" y="605865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5404756" y="93713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5214779" y="929871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6195752" y="93713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6005775" y="929871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919922" y="612333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6729945" y="605066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8102886" y="9439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7912909" y="936705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8839144" y="9439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8649167" y="936705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9563314" y="61916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9373337" y="611900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253175" y="3304686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3" y="1879177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2" y="2974948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7737" y="5645592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537" y="6002179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2173" y="5643388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973" y="5999975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8307" y="5643388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107" y="5999975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1840081" y="1542433"/>
            <a:ext cx="8827919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1840081" y="2641177"/>
            <a:ext cx="8827919" cy="9050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3577235" y="1275781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2782567" y="1273935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8904257" y="1284582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5503258" y="127947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8156046" y="1272644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6260449" y="1272644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4414981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7200850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9665509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85934"/>
              </p:ext>
            </p:extLst>
          </p:nvPr>
        </p:nvGraphicFramePr>
        <p:xfrm>
          <a:off x="2349717" y="2746419"/>
          <a:ext cx="2665668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208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81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7032"/>
              </p:ext>
            </p:extLst>
          </p:nvPr>
        </p:nvGraphicFramePr>
        <p:xfrm>
          <a:off x="2362991" y="1680177"/>
          <a:ext cx="2658601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2397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7129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6491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2" name="Table 47">
            <a:extLst>
              <a:ext uri="{FF2B5EF4-FFF2-40B4-BE49-F238E27FC236}">
                <a16:creationId xmlns:a16="http://schemas.microsoft.com/office/drawing/2014/main" id="{52263C44-5C99-BD33-EDA1-B29F7376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52732"/>
              </p:ext>
            </p:extLst>
          </p:nvPr>
        </p:nvGraphicFramePr>
        <p:xfrm>
          <a:off x="5081838" y="1678321"/>
          <a:ext cx="2699886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20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103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767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6844ECC3-6832-C706-CB79-2EB70BCF3C39}"/>
              </a:ext>
            </a:extLst>
          </p:cNvPr>
          <p:cNvGrpSpPr/>
          <p:nvPr/>
        </p:nvGrpSpPr>
        <p:grpSpPr>
          <a:xfrm>
            <a:off x="1014593" y="102205"/>
            <a:ext cx="10162813" cy="6268463"/>
            <a:chOff x="355599" y="1512744"/>
            <a:chExt cx="10162813" cy="6268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237DCD-BB9F-712E-05B0-B08E32790222}"/>
                </a:ext>
              </a:extLst>
            </p:cNvPr>
            <p:cNvSpPr/>
            <p:nvPr/>
          </p:nvSpPr>
          <p:spPr>
            <a:xfrm>
              <a:off x="355599" y="1512744"/>
              <a:ext cx="10162813" cy="62684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 descr="AWS Cloud group icon with AWS logo.">
              <a:extLst>
                <a:ext uri="{FF2B5EF4-FFF2-40B4-BE49-F238E27FC236}">
                  <a16:creationId xmlns:a16="http://schemas.microsoft.com/office/drawing/2014/main" id="{4C8FDF92-2D24-72E7-C773-11B87FB1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aphicFrame>
        <p:nvGraphicFramePr>
          <p:cNvPr id="12" name="Table 47">
            <a:extLst>
              <a:ext uri="{FF2B5EF4-FFF2-40B4-BE49-F238E27FC236}">
                <a16:creationId xmlns:a16="http://schemas.microsoft.com/office/drawing/2014/main" id="{AF2FF6A4-494A-1063-2E51-2A4129BF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8140"/>
              </p:ext>
            </p:extLst>
          </p:nvPr>
        </p:nvGraphicFramePr>
        <p:xfrm>
          <a:off x="7813232" y="1678321"/>
          <a:ext cx="2699886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20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103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767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16" name="Table 47">
            <a:extLst>
              <a:ext uri="{FF2B5EF4-FFF2-40B4-BE49-F238E27FC236}">
                <a16:creationId xmlns:a16="http://schemas.microsoft.com/office/drawing/2014/main" id="{E5471451-DAEF-70EF-C25F-036C0D1C0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8388"/>
              </p:ext>
            </p:extLst>
          </p:nvPr>
        </p:nvGraphicFramePr>
        <p:xfrm>
          <a:off x="5081838" y="2751600"/>
          <a:ext cx="2697983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962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1110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725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80169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17" name="Table 47">
            <a:extLst>
              <a:ext uri="{FF2B5EF4-FFF2-40B4-BE49-F238E27FC236}">
                <a16:creationId xmlns:a16="http://schemas.microsoft.com/office/drawing/2014/main" id="{273A274D-6D43-AE07-40BB-3DBFDB8E9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35097"/>
              </p:ext>
            </p:extLst>
          </p:nvPr>
        </p:nvGraphicFramePr>
        <p:xfrm>
          <a:off x="7808500" y="2748413"/>
          <a:ext cx="2697983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962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1110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725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36" name="Table 47">
            <a:extLst>
              <a:ext uri="{FF2B5EF4-FFF2-40B4-BE49-F238E27FC236}">
                <a16:creationId xmlns:a16="http://schemas.microsoft.com/office/drawing/2014/main" id="{7EADCC06-1E1B-0F60-3F49-C291DAC8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78384"/>
              </p:ext>
            </p:extLst>
          </p:nvPr>
        </p:nvGraphicFramePr>
        <p:xfrm>
          <a:off x="2347774" y="3725003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(us-east-1)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2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  <p:graphicFrame>
        <p:nvGraphicFramePr>
          <p:cNvPr id="37" name="Table 47">
            <a:extLst>
              <a:ext uri="{FF2B5EF4-FFF2-40B4-BE49-F238E27FC236}">
                <a16:creationId xmlns:a16="http://schemas.microsoft.com/office/drawing/2014/main" id="{8C7BFA21-2C0D-7C2A-9DB0-CC0C4A51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02244"/>
              </p:ext>
            </p:extLst>
          </p:nvPr>
        </p:nvGraphicFramePr>
        <p:xfrm>
          <a:off x="5075513" y="3732552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</a:t>
                      </a: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eu-west-1</a:t>
                      </a:r>
                      <a:r>
                        <a:rPr lang="en-US" sz="700" dirty="0"/>
                        <a:t>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  <p:graphicFrame>
        <p:nvGraphicFramePr>
          <p:cNvPr id="38" name="Table 47">
            <a:extLst>
              <a:ext uri="{FF2B5EF4-FFF2-40B4-BE49-F238E27FC236}">
                <a16:creationId xmlns:a16="http://schemas.microsoft.com/office/drawing/2014/main" id="{8A39C3A2-96AC-0F5B-2210-C6A16314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9188"/>
              </p:ext>
            </p:extLst>
          </p:nvPr>
        </p:nvGraphicFramePr>
        <p:xfrm>
          <a:off x="7821067" y="3727367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</a:t>
                      </a: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ap-southeast-2</a:t>
                      </a:r>
                      <a:r>
                        <a:rPr lang="en-US" sz="700" dirty="0"/>
                        <a:t>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2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4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1524000" y="533400"/>
            <a:ext cx="2699887" cy="5532470"/>
            <a:chOff x="4215622" y="1512744"/>
            <a:chExt cx="2699887" cy="5532470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55324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4257875" y="533401"/>
            <a:ext cx="2699887" cy="5532470"/>
            <a:chOff x="4215622" y="1512745"/>
            <a:chExt cx="2699887" cy="5532470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5"/>
              <a:ext cx="2699887" cy="55324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9263513" y="533399"/>
            <a:ext cx="2699887" cy="5532471"/>
            <a:chOff x="4215622" y="1512743"/>
            <a:chExt cx="2699887" cy="5532471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3"/>
              <a:ext cx="2699887" cy="553247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1878215" y="98400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1688238" y="976740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2669211" y="98400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2479234" y="976740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3393381" y="65920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3203404" y="651935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4577366" y="98320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4387389" y="975941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5368362" y="98320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5178385" y="975941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092532" y="658403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5902555" y="651136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9550686" y="99004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9360709" y="982775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10286944" y="99004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10096967" y="982775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11011114" y="66523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10821137" y="657970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6844ECC3-6832-C706-CB79-2EB70BCF3C39}"/>
              </a:ext>
            </a:extLst>
          </p:cNvPr>
          <p:cNvGrpSpPr/>
          <p:nvPr/>
        </p:nvGrpSpPr>
        <p:grpSpPr>
          <a:xfrm>
            <a:off x="187203" y="148275"/>
            <a:ext cx="11851902" cy="5993795"/>
            <a:chOff x="355599" y="1512744"/>
            <a:chExt cx="11851902" cy="59937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237DCD-BB9F-712E-05B0-B08E32790222}"/>
                </a:ext>
              </a:extLst>
            </p:cNvPr>
            <p:cNvSpPr/>
            <p:nvPr/>
          </p:nvSpPr>
          <p:spPr>
            <a:xfrm>
              <a:off x="355599" y="1512744"/>
              <a:ext cx="11851902" cy="599379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 descr="AWS Cloud group icon with AWS logo.">
              <a:extLst>
                <a:ext uri="{FF2B5EF4-FFF2-40B4-BE49-F238E27FC236}">
                  <a16:creationId xmlns:a16="http://schemas.microsoft.com/office/drawing/2014/main" id="{4C8FDF92-2D24-72E7-C773-11B87FB1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6" name="Group 5" descr="Region group.">
            <a:extLst>
              <a:ext uri="{FF2B5EF4-FFF2-40B4-BE49-F238E27FC236}">
                <a16:creationId xmlns:a16="http://schemas.microsoft.com/office/drawing/2014/main" id="{C32AC484-C560-A1FE-CD83-6465EA0525C6}"/>
              </a:ext>
            </a:extLst>
          </p:cNvPr>
          <p:cNvGrpSpPr/>
          <p:nvPr/>
        </p:nvGrpSpPr>
        <p:grpSpPr>
          <a:xfrm>
            <a:off x="7020245" y="533399"/>
            <a:ext cx="2167563" cy="5532471"/>
            <a:chOff x="4215622" y="1512743"/>
            <a:chExt cx="2167563" cy="5532471"/>
          </a:xfrm>
        </p:grpSpPr>
        <p:sp>
          <p:nvSpPr>
            <p:cNvPr id="11" name="Rectangle 10" descr="Region group">
              <a:extLst>
                <a:ext uri="{FF2B5EF4-FFF2-40B4-BE49-F238E27FC236}">
                  <a16:creationId xmlns:a16="http://schemas.microsoft.com/office/drawing/2014/main" id="{89DA2EE0-6631-E4D1-D750-BE25E1033B4B}"/>
                </a:ext>
              </a:extLst>
            </p:cNvPr>
            <p:cNvSpPr/>
            <p:nvPr/>
          </p:nvSpPr>
          <p:spPr>
            <a:xfrm>
              <a:off x="4215622" y="1512743"/>
              <a:ext cx="2167563" cy="553247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eu-west-2</a:t>
              </a:r>
            </a:p>
          </p:txBody>
        </p:sp>
        <p:pic>
          <p:nvPicPr>
            <p:cNvPr id="13" name="Graphic 12" descr="Region group icon.">
              <a:extLst>
                <a:ext uri="{FF2B5EF4-FFF2-40B4-BE49-F238E27FC236}">
                  <a16:creationId xmlns:a16="http://schemas.microsoft.com/office/drawing/2014/main" id="{078E5B19-D7B3-D317-889F-13BE96DD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4A35AE-142F-8FCD-0DF2-CDA5CA01FF74}"/>
              </a:ext>
            </a:extLst>
          </p:cNvPr>
          <p:cNvSpPr txBox="1"/>
          <p:nvPr/>
        </p:nvSpPr>
        <p:spPr>
          <a:xfrm>
            <a:off x="7623130" y="997309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5" name="Group 14" descr="Virtual private cloud (VPC) group.">
            <a:extLst>
              <a:ext uri="{FF2B5EF4-FFF2-40B4-BE49-F238E27FC236}">
                <a16:creationId xmlns:a16="http://schemas.microsoft.com/office/drawing/2014/main" id="{766E0F12-2E4C-C6DC-CDB5-B2A4E35A1DF1}"/>
              </a:ext>
            </a:extLst>
          </p:cNvPr>
          <p:cNvGrpSpPr/>
          <p:nvPr/>
        </p:nvGrpSpPr>
        <p:grpSpPr>
          <a:xfrm>
            <a:off x="7433153" y="990042"/>
            <a:ext cx="516009" cy="336403"/>
            <a:chOff x="2283292" y="2618865"/>
            <a:chExt cx="516009" cy="336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E99B07-182D-B91E-5DA6-2F4BEA0BFCBC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phic 29" descr="VPC group icon. ">
              <a:extLst>
                <a:ext uri="{FF2B5EF4-FFF2-40B4-BE49-F238E27FC236}">
                  <a16:creationId xmlns:a16="http://schemas.microsoft.com/office/drawing/2014/main" id="{3364FCF3-2201-1660-87E9-A2C45D47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559CA2-6A35-84D8-1BA8-DBD22DF6247E}"/>
              </a:ext>
            </a:extLst>
          </p:cNvPr>
          <p:cNvSpPr txBox="1"/>
          <p:nvPr/>
        </p:nvSpPr>
        <p:spPr>
          <a:xfrm>
            <a:off x="8359388" y="997309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6" name="Group 35" descr="Virtual private cloud (VPC) group.">
            <a:extLst>
              <a:ext uri="{FF2B5EF4-FFF2-40B4-BE49-F238E27FC236}">
                <a16:creationId xmlns:a16="http://schemas.microsoft.com/office/drawing/2014/main" id="{14F5BF57-9974-5580-FE2A-CBC6F9148CC8}"/>
              </a:ext>
            </a:extLst>
          </p:cNvPr>
          <p:cNvGrpSpPr/>
          <p:nvPr/>
        </p:nvGrpSpPr>
        <p:grpSpPr>
          <a:xfrm>
            <a:off x="8169411" y="990042"/>
            <a:ext cx="516009" cy="336403"/>
            <a:chOff x="2283292" y="2618865"/>
            <a:chExt cx="516009" cy="33640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AA8F2B-D7B7-B62F-7AC5-68EA99FC8916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Graphic 37" descr="VPC group icon. ">
              <a:extLst>
                <a:ext uri="{FF2B5EF4-FFF2-40B4-BE49-F238E27FC236}">
                  <a16:creationId xmlns:a16="http://schemas.microsoft.com/office/drawing/2014/main" id="{50C992D0-80C8-B170-D022-0F12D839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30849" y="1508201"/>
            <a:ext cx="11673948" cy="4405269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95" y="3867738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1306209" y="4305365"/>
            <a:ext cx="10047591" cy="827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25785" y="3350756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4943" y="1925247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4942" y="3208616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0347" y="5229874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147" y="558646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4783" y="5227670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583" y="558425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6107" y="5227670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907" y="558425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1012691" y="1588502"/>
            <a:ext cx="10569709" cy="1237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1012691" y="2874845"/>
            <a:ext cx="10569707" cy="13745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23" name="Table 47">
            <a:extLst>
              <a:ext uri="{FF2B5EF4-FFF2-40B4-BE49-F238E27FC236}">
                <a16:creationId xmlns:a16="http://schemas.microsoft.com/office/drawing/2014/main" id="{B5B41A02-DDDE-5535-1EF5-C588C58D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00463"/>
              </p:ext>
            </p:extLst>
          </p:nvPr>
        </p:nvGraphicFramePr>
        <p:xfrm>
          <a:off x="4090710" y="4460462"/>
          <a:ext cx="4685123" cy="4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691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pic>
        <p:nvPicPr>
          <p:cNvPr id="43" name="Graphic 42" descr="Core network edge resource icon for the AWS Cloud WAN service.">
            <a:extLst>
              <a:ext uri="{FF2B5EF4-FFF2-40B4-BE49-F238E27FC236}">
                <a16:creationId xmlns:a16="http://schemas.microsoft.com/office/drawing/2014/main" id="{BFF8F581-7E43-B379-56BC-BD1AF86BE0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7681" y="5227670"/>
            <a:ext cx="395091" cy="395091"/>
          </a:xfrm>
          <a:prstGeom prst="rect">
            <a:avLst/>
          </a:prstGeom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00CCC710-F32F-F234-3DD3-623DE584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481" y="558425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2749845" y="1321851"/>
            <a:ext cx="0" cy="1552994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1955177" y="1320005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10352057" y="1330652"/>
            <a:ext cx="0" cy="154419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4675868" y="132554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9603846" y="1318714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5433059" y="1318714"/>
            <a:ext cx="1" cy="1556131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3587591" y="1339783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6373460" y="1339783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11113309" y="1339783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313D4F-885C-7869-558A-1BCDE8367D84}"/>
              </a:ext>
            </a:extLst>
          </p:cNvPr>
          <p:cNvCxnSpPr>
            <a:cxnSpLocks/>
          </p:cNvCxnSpPr>
          <p:nvPr/>
        </p:nvCxnSpPr>
        <p:spPr>
          <a:xfrm>
            <a:off x="8424501" y="1337919"/>
            <a:ext cx="0" cy="154419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4FB0EB-3FEC-21E7-03A3-0E07EA4A8917}"/>
              </a:ext>
            </a:extLst>
          </p:cNvPr>
          <p:cNvCxnSpPr>
            <a:cxnSpLocks/>
          </p:cNvCxnSpPr>
          <p:nvPr/>
        </p:nvCxnSpPr>
        <p:spPr>
          <a:xfrm>
            <a:off x="7676290" y="1325981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29160"/>
              </p:ext>
            </p:extLst>
          </p:nvPr>
        </p:nvGraphicFramePr>
        <p:xfrm>
          <a:off x="1447800" y="1726247"/>
          <a:ext cx="2658601" cy="53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60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008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6491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</a:tbl>
          </a:graphicData>
        </a:graphic>
      </p:graphicFrame>
      <p:graphicFrame>
        <p:nvGraphicFramePr>
          <p:cNvPr id="2" name="Table 47">
            <a:extLst>
              <a:ext uri="{FF2B5EF4-FFF2-40B4-BE49-F238E27FC236}">
                <a16:creationId xmlns:a16="http://schemas.microsoft.com/office/drawing/2014/main" id="{52263C44-5C99-BD33-EDA1-B29F7376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75542"/>
              </p:ext>
            </p:extLst>
          </p:nvPr>
        </p:nvGraphicFramePr>
        <p:xfrm>
          <a:off x="4106421" y="1732980"/>
          <a:ext cx="2523881" cy="890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944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078593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(eu-west-1, eu-west-2, &amp; 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12" name="Table 47">
            <a:extLst>
              <a:ext uri="{FF2B5EF4-FFF2-40B4-BE49-F238E27FC236}">
                <a16:creationId xmlns:a16="http://schemas.microsoft.com/office/drawing/2014/main" id="{AF2FF6A4-494A-1063-2E51-2A4129BF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6287"/>
              </p:ext>
            </p:extLst>
          </p:nvPr>
        </p:nvGraphicFramePr>
        <p:xfrm>
          <a:off x="9160524" y="1738392"/>
          <a:ext cx="2699886" cy="103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36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0711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 &amp; eu-west-2)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96006586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5B888C9-1444-A93D-F889-A92B9D86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78278"/>
              </p:ext>
            </p:extLst>
          </p:nvPr>
        </p:nvGraphicFramePr>
        <p:xfrm>
          <a:off x="6637515" y="1732980"/>
          <a:ext cx="2523873" cy="103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127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074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918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 &amp; eu-west-2)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960065868"/>
                  </a:ext>
                </a:extLst>
              </a:tr>
            </a:tbl>
          </a:graphicData>
        </a:graphic>
      </p:graphicFrame>
      <p:graphicFrame>
        <p:nvGraphicFramePr>
          <p:cNvPr id="51" name="Table 47">
            <a:extLst>
              <a:ext uri="{FF2B5EF4-FFF2-40B4-BE49-F238E27FC236}">
                <a16:creationId xmlns:a16="http://schemas.microsoft.com/office/drawing/2014/main" id="{1508E141-B9AA-B404-7122-EE88D139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63782"/>
              </p:ext>
            </p:extLst>
          </p:nvPr>
        </p:nvGraphicFramePr>
        <p:xfrm>
          <a:off x="1447800" y="2994443"/>
          <a:ext cx="2658601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60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008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6491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CIDR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Destination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/>
                        <a:t>Route type</a:t>
                      </a:r>
                      <a:endParaRPr lang="en-US" sz="7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8496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(all Regions)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</a:tbl>
          </a:graphicData>
        </a:graphic>
      </p:graphicFrame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D1AA9802-D2AC-3450-525C-D320FCBEE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5808"/>
              </p:ext>
            </p:extLst>
          </p:nvPr>
        </p:nvGraphicFramePr>
        <p:xfrm>
          <a:off x="4106421" y="2993774"/>
          <a:ext cx="2523881" cy="103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944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078593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CIDR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Destination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/>
                        <a:t>Route type</a:t>
                      </a:r>
                      <a:endParaRPr lang="en-US" sz="7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3664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(eu-west-1, eu-west-2, &amp; ap-southeast-2)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(us-east-1)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53" name="Table 47">
            <a:extLst>
              <a:ext uri="{FF2B5EF4-FFF2-40B4-BE49-F238E27FC236}">
                <a16:creationId xmlns:a16="http://schemas.microsoft.com/office/drawing/2014/main" id="{D70F93C6-3C4A-E181-D3A5-7F0201EC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7624"/>
              </p:ext>
            </p:extLst>
          </p:nvPr>
        </p:nvGraphicFramePr>
        <p:xfrm>
          <a:off x="9160524" y="2999186"/>
          <a:ext cx="2699886" cy="1176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836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0711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CIDR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Destination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/>
                        <a:t>Route type</a:t>
                      </a:r>
                      <a:endParaRPr lang="en-US" sz="7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81803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(us-east-1)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(eu-west-1)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(ap-southeast-2 &amp; eu-west-2)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3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96006586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4D6E132-108B-4BCA-9C9E-18834FA7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04323"/>
              </p:ext>
            </p:extLst>
          </p:nvPr>
        </p:nvGraphicFramePr>
        <p:xfrm>
          <a:off x="6637515" y="2993774"/>
          <a:ext cx="2523873" cy="1176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127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074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918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CIDR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/>
                        <a:t>Destination</a:t>
                      </a:r>
                      <a:endParaRPr lang="en-US" sz="7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/>
                        <a:t>Route type</a:t>
                      </a:r>
                      <a:endParaRPr lang="en-US" sz="7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040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(us-east-1)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(eu-west-1 &amp; eu-west-2)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(ap-southeast-2)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3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96006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9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 descr="Region group.">
            <a:extLst>
              <a:ext uri="{FF2B5EF4-FFF2-40B4-BE49-F238E27FC236}">
                <a16:creationId xmlns:a16="http://schemas.microsoft.com/office/drawing/2014/main" id="{E8FE9EAF-059C-575C-D6DE-FA4705317FE7}"/>
              </a:ext>
            </a:extLst>
          </p:cNvPr>
          <p:cNvGrpSpPr/>
          <p:nvPr/>
        </p:nvGrpSpPr>
        <p:grpSpPr>
          <a:xfrm>
            <a:off x="5943600" y="574994"/>
            <a:ext cx="5885741" cy="5464173"/>
            <a:chOff x="4215621" y="1512744"/>
            <a:chExt cx="5885741" cy="5464173"/>
          </a:xfrm>
        </p:grpSpPr>
        <p:sp>
          <p:nvSpPr>
            <p:cNvPr id="204" name="Rectangle 203" descr="Region group">
              <a:extLst>
                <a:ext uri="{FF2B5EF4-FFF2-40B4-BE49-F238E27FC236}">
                  <a16:creationId xmlns:a16="http://schemas.microsoft.com/office/drawing/2014/main" id="{1E78C548-A258-6899-0D87-A95E8960B537}"/>
                </a:ext>
              </a:extLst>
            </p:cNvPr>
            <p:cNvSpPr/>
            <p:nvPr/>
          </p:nvSpPr>
          <p:spPr>
            <a:xfrm>
              <a:off x="4215621" y="1512744"/>
              <a:ext cx="5885741" cy="5464173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2</a:t>
              </a:r>
            </a:p>
          </p:txBody>
        </p:sp>
        <p:pic>
          <p:nvPicPr>
            <p:cNvPr id="205" name="Graphic 204" descr="Region group icon.">
              <a:extLst>
                <a:ext uri="{FF2B5EF4-FFF2-40B4-BE49-F238E27FC236}">
                  <a16:creationId xmlns:a16="http://schemas.microsoft.com/office/drawing/2014/main" id="{0E686BE6-31DB-D365-2325-9B2083E3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362659" y="1473804"/>
            <a:ext cx="2498056" cy="445080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2854870" y="2762042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91" y="5736196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31E58-8794-DCA7-5CF9-BC83F1B9FADC}"/>
              </a:ext>
            </a:extLst>
          </p:cNvPr>
          <p:cNvSpPr txBox="1"/>
          <p:nvPr/>
        </p:nvSpPr>
        <p:spPr>
          <a:xfrm>
            <a:off x="1482022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7" name="Group 16" descr="Virtual private cloud (VPC) group.">
            <a:extLst>
              <a:ext uri="{FF2B5EF4-FFF2-40B4-BE49-F238E27FC236}">
                <a16:creationId xmlns:a16="http://schemas.microsoft.com/office/drawing/2014/main" id="{CD922C82-CEF6-58C1-5749-A3FA2F9314E8}"/>
              </a:ext>
            </a:extLst>
          </p:cNvPr>
          <p:cNvGrpSpPr/>
          <p:nvPr/>
        </p:nvGrpSpPr>
        <p:grpSpPr>
          <a:xfrm>
            <a:off x="1292045" y="864205"/>
            <a:ext cx="516009" cy="336403"/>
            <a:chOff x="2283292" y="2618865"/>
            <a:chExt cx="516009" cy="336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8650F2-4A4F-9827-845E-21B3A1CE0CE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1C6E8A2C-6F25-CEDC-B8F6-E7264374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842A1D-9EA7-5942-A0B1-34F7AFA88CB7}"/>
              </a:ext>
            </a:extLst>
          </p:cNvPr>
          <p:cNvSpPr txBox="1"/>
          <p:nvPr/>
        </p:nvSpPr>
        <p:spPr>
          <a:xfrm>
            <a:off x="2273018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6" name="Group 25" descr="Virtual private cloud (VPC) group.">
            <a:extLst>
              <a:ext uri="{FF2B5EF4-FFF2-40B4-BE49-F238E27FC236}">
                <a16:creationId xmlns:a16="http://schemas.microsoft.com/office/drawing/2014/main" id="{A2812927-A27F-865B-9D8B-FF36857A4C4F}"/>
              </a:ext>
            </a:extLst>
          </p:cNvPr>
          <p:cNvGrpSpPr/>
          <p:nvPr/>
        </p:nvGrpSpPr>
        <p:grpSpPr>
          <a:xfrm>
            <a:off x="2083041" y="864205"/>
            <a:ext cx="516009" cy="336403"/>
            <a:chOff x="2283292" y="2618865"/>
            <a:chExt cx="516009" cy="3364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53ECB-50DB-BD68-06A9-5E6B8B8889F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Graphic 31" descr="VPC group icon. ">
              <a:extLst>
                <a:ext uri="{FF2B5EF4-FFF2-40B4-BE49-F238E27FC236}">
                  <a16:creationId xmlns:a16="http://schemas.microsoft.com/office/drawing/2014/main" id="{E67E525C-9377-90BE-DBC4-9A18C8CF1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48AAA39-941B-C0C6-805B-5BAAD79428A3}"/>
              </a:ext>
            </a:extLst>
          </p:cNvPr>
          <p:cNvSpPr/>
          <p:nvPr/>
        </p:nvSpPr>
        <p:spPr>
          <a:xfrm>
            <a:off x="518779" y="1603552"/>
            <a:ext cx="2173901" cy="99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CF05533-A9B5-5246-2917-95245201F51F}"/>
              </a:ext>
            </a:extLst>
          </p:cNvPr>
          <p:cNvSpPr/>
          <p:nvPr/>
        </p:nvSpPr>
        <p:spPr>
          <a:xfrm>
            <a:off x="531917" y="4234993"/>
            <a:ext cx="2160763" cy="10756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36" name="Table 47">
            <a:extLst>
              <a:ext uri="{FF2B5EF4-FFF2-40B4-BE49-F238E27FC236}">
                <a16:creationId xmlns:a16="http://schemas.microsoft.com/office/drawing/2014/main" id="{7930DCAA-AD13-147D-BE8C-C97FDB42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6977"/>
              </p:ext>
            </p:extLst>
          </p:nvPr>
        </p:nvGraphicFramePr>
        <p:xfrm>
          <a:off x="596102" y="4320087"/>
          <a:ext cx="2041792" cy="83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22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7308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pic>
        <p:nvPicPr>
          <p:cNvPr id="39" name="Graphic 7" descr="AWS Transit Gateway service icon.">
            <a:extLst>
              <a:ext uri="{FF2B5EF4-FFF2-40B4-BE49-F238E27FC236}">
                <a16:creationId xmlns:a16="http://schemas.microsoft.com/office/drawing/2014/main" id="{36F592FA-B580-813E-3078-58895704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441880" y="536704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7C5FB2E-29A6-4A0D-7D26-5766C957D310}"/>
              </a:ext>
            </a:extLst>
          </p:cNvPr>
          <p:cNvSpPr/>
          <p:nvPr/>
        </p:nvSpPr>
        <p:spPr>
          <a:xfrm>
            <a:off x="520874" y="2639276"/>
            <a:ext cx="2171806" cy="155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896C4D-AB25-5305-CF26-BE2BE6E8D8D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341046" y="1200608"/>
            <a:ext cx="0" cy="302967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47">
            <a:extLst>
              <a:ext uri="{FF2B5EF4-FFF2-40B4-BE49-F238E27FC236}">
                <a16:creationId xmlns:a16="http://schemas.microsoft.com/office/drawing/2014/main" id="{FF84819A-3A90-E86F-92EF-731B2F22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1473"/>
              </p:ext>
            </p:extLst>
          </p:nvPr>
        </p:nvGraphicFramePr>
        <p:xfrm>
          <a:off x="599636" y="2814270"/>
          <a:ext cx="2038258" cy="114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(All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06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37" name="Table 47">
            <a:extLst>
              <a:ext uri="{FF2B5EF4-FFF2-40B4-BE49-F238E27FC236}">
                <a16:creationId xmlns:a16="http://schemas.microsoft.com/office/drawing/2014/main" id="{2B41F286-6A18-28E9-872D-0ACDF334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82723"/>
              </p:ext>
            </p:extLst>
          </p:nvPr>
        </p:nvGraphicFramePr>
        <p:xfrm>
          <a:off x="599637" y="1778084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84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310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005D0A-FAE5-83E2-C8F5-60C41ACAF1C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550049" y="12006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9D0EC62-2AF0-041C-FD9C-441BAC8151B8}"/>
              </a:ext>
            </a:extLst>
          </p:cNvPr>
          <p:cNvSpPr/>
          <p:nvPr/>
        </p:nvSpPr>
        <p:spPr>
          <a:xfrm>
            <a:off x="9162995" y="1468322"/>
            <a:ext cx="2498056" cy="445080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6" name="TextBox 9">
            <a:extLst>
              <a:ext uri="{FF2B5EF4-FFF2-40B4-BE49-F238E27FC236}">
                <a16:creationId xmlns:a16="http://schemas.microsoft.com/office/drawing/2014/main" id="{DD4E3FE9-EDA1-FC3E-D26D-03A314B1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8527" y="5730714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70553F9-BF04-EC57-5031-855E1A7241D9}"/>
              </a:ext>
            </a:extLst>
          </p:cNvPr>
          <p:cNvSpPr/>
          <p:nvPr/>
        </p:nvSpPr>
        <p:spPr>
          <a:xfrm>
            <a:off x="9319115" y="1598070"/>
            <a:ext cx="2173901" cy="99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44C908B-4B32-0863-AAA3-964D45FED758}"/>
              </a:ext>
            </a:extLst>
          </p:cNvPr>
          <p:cNvSpPr/>
          <p:nvPr/>
        </p:nvSpPr>
        <p:spPr>
          <a:xfrm>
            <a:off x="9332253" y="4229511"/>
            <a:ext cx="2160763" cy="10756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39" name="Table 47">
            <a:extLst>
              <a:ext uri="{FF2B5EF4-FFF2-40B4-BE49-F238E27FC236}">
                <a16:creationId xmlns:a16="http://schemas.microsoft.com/office/drawing/2014/main" id="{FF48F501-8A3B-FBF7-F986-17E44669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4059"/>
              </p:ext>
            </p:extLst>
          </p:nvPr>
        </p:nvGraphicFramePr>
        <p:xfrm>
          <a:off x="9396438" y="4314605"/>
          <a:ext cx="2041792" cy="83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22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7308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pic>
        <p:nvPicPr>
          <p:cNvPr id="140" name="Graphic 7" descr="AWS Transit Gateway service icon.">
            <a:extLst>
              <a:ext uri="{FF2B5EF4-FFF2-40B4-BE49-F238E27FC236}">
                <a16:creationId xmlns:a16="http://schemas.microsoft.com/office/drawing/2014/main" id="{71BFD5EC-D8F5-0B49-5227-9D07BC57A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242216" y="536156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05125BF-C723-434D-DFEF-32806FAE82F6}"/>
              </a:ext>
            </a:extLst>
          </p:cNvPr>
          <p:cNvSpPr/>
          <p:nvPr/>
        </p:nvSpPr>
        <p:spPr>
          <a:xfrm>
            <a:off x="9321210" y="2633794"/>
            <a:ext cx="2171806" cy="155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7D595FD-3018-0623-5637-831A60AC459D}"/>
              </a:ext>
            </a:extLst>
          </p:cNvPr>
          <p:cNvCxnSpPr>
            <a:cxnSpLocks/>
          </p:cNvCxnSpPr>
          <p:nvPr/>
        </p:nvCxnSpPr>
        <p:spPr>
          <a:xfrm>
            <a:off x="8915400" y="2758190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668E637-FA8A-11D6-2BB6-F854D67057E2}"/>
              </a:ext>
            </a:extLst>
          </p:cNvPr>
          <p:cNvSpPr/>
          <p:nvPr/>
        </p:nvSpPr>
        <p:spPr>
          <a:xfrm>
            <a:off x="2692680" y="3308552"/>
            <a:ext cx="338919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1EAB5E-AD5F-F2FE-81D4-5E3C2BC9D7C5}"/>
              </a:ext>
            </a:extLst>
          </p:cNvPr>
          <p:cNvSpPr/>
          <p:nvPr/>
        </p:nvSpPr>
        <p:spPr>
          <a:xfrm rot="5400000">
            <a:off x="2586939" y="2918111"/>
            <a:ext cx="808405" cy="80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38C42A-A48E-711E-8096-79EAC398BDB7}"/>
              </a:ext>
            </a:extLst>
          </p:cNvPr>
          <p:cNvSpPr/>
          <p:nvPr/>
        </p:nvSpPr>
        <p:spPr>
          <a:xfrm>
            <a:off x="2692680" y="4739495"/>
            <a:ext cx="755128" cy="73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B8C2BE4-30E8-34AA-203D-BA708855C4A7}"/>
              </a:ext>
            </a:extLst>
          </p:cNvPr>
          <p:cNvSpPr/>
          <p:nvPr/>
        </p:nvSpPr>
        <p:spPr>
          <a:xfrm>
            <a:off x="8987651" y="3234827"/>
            <a:ext cx="328510" cy="72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076031-4B87-7AB0-0CD0-0242596D5608}"/>
              </a:ext>
            </a:extLst>
          </p:cNvPr>
          <p:cNvSpPr/>
          <p:nvPr/>
        </p:nvSpPr>
        <p:spPr>
          <a:xfrm rot="5400000">
            <a:off x="8623905" y="2847930"/>
            <a:ext cx="808405" cy="80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7D693F-AE7B-95E8-FA47-DDA7069EDF60}"/>
              </a:ext>
            </a:extLst>
          </p:cNvPr>
          <p:cNvSpPr txBox="1"/>
          <p:nvPr/>
        </p:nvSpPr>
        <p:spPr>
          <a:xfrm>
            <a:off x="4091189" y="66961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176" name="Group 175" descr="Virtual private cloud (VPC) group.">
            <a:extLst>
              <a:ext uri="{FF2B5EF4-FFF2-40B4-BE49-F238E27FC236}">
                <a16:creationId xmlns:a16="http://schemas.microsoft.com/office/drawing/2014/main" id="{296B40A6-F987-F008-31FC-463EB9B1F3E7}"/>
              </a:ext>
            </a:extLst>
          </p:cNvPr>
          <p:cNvGrpSpPr/>
          <p:nvPr/>
        </p:nvGrpSpPr>
        <p:grpSpPr>
          <a:xfrm>
            <a:off x="3901212" y="662350"/>
            <a:ext cx="875777" cy="667578"/>
            <a:chOff x="2283292" y="2618865"/>
            <a:chExt cx="875777" cy="66757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CB988D3-C5C1-473D-A747-6B611037217E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8" name="Graphic 177" descr="VPC group icon. ">
              <a:extLst>
                <a:ext uri="{FF2B5EF4-FFF2-40B4-BE49-F238E27FC236}">
                  <a16:creationId xmlns:a16="http://schemas.microsoft.com/office/drawing/2014/main" id="{AB35CD00-4F1A-D919-C8C4-BFE38080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D74A7-5E8C-4C15-E6C5-7C09B0E47842}"/>
              </a:ext>
            </a:extLst>
          </p:cNvPr>
          <p:cNvSpPr txBox="1"/>
          <p:nvPr/>
        </p:nvSpPr>
        <p:spPr>
          <a:xfrm>
            <a:off x="9882906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82" name="Group 181" descr="Virtual private cloud (VPC) group.">
            <a:extLst>
              <a:ext uri="{FF2B5EF4-FFF2-40B4-BE49-F238E27FC236}">
                <a16:creationId xmlns:a16="http://schemas.microsoft.com/office/drawing/2014/main" id="{6D7CE518-F01B-2906-F83E-895F2EE1F0CE}"/>
              </a:ext>
            </a:extLst>
          </p:cNvPr>
          <p:cNvGrpSpPr/>
          <p:nvPr/>
        </p:nvGrpSpPr>
        <p:grpSpPr>
          <a:xfrm>
            <a:off x="9692929" y="864205"/>
            <a:ext cx="516009" cy="336403"/>
            <a:chOff x="2283292" y="2618865"/>
            <a:chExt cx="516009" cy="33640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3BC8F7-0616-F2C3-17A5-4A9E1F7901E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4" name="Graphic 183" descr="VPC group icon. ">
              <a:extLst>
                <a:ext uri="{FF2B5EF4-FFF2-40B4-BE49-F238E27FC236}">
                  <a16:creationId xmlns:a16="http://schemas.microsoft.com/office/drawing/2014/main" id="{A054E508-FD86-206B-B5C6-B7A36C67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1E92E748-69CA-4F45-B11A-377C4A075CD9}"/>
              </a:ext>
            </a:extLst>
          </p:cNvPr>
          <p:cNvSpPr txBox="1"/>
          <p:nvPr/>
        </p:nvSpPr>
        <p:spPr>
          <a:xfrm>
            <a:off x="10673902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86" name="Group 185" descr="Virtual private cloud (VPC) group.">
            <a:extLst>
              <a:ext uri="{FF2B5EF4-FFF2-40B4-BE49-F238E27FC236}">
                <a16:creationId xmlns:a16="http://schemas.microsoft.com/office/drawing/2014/main" id="{E5F5A202-D191-40F7-48E2-409898DDF233}"/>
              </a:ext>
            </a:extLst>
          </p:cNvPr>
          <p:cNvGrpSpPr/>
          <p:nvPr/>
        </p:nvGrpSpPr>
        <p:grpSpPr>
          <a:xfrm>
            <a:off x="10483925" y="864205"/>
            <a:ext cx="516009" cy="336403"/>
            <a:chOff x="2283292" y="2618865"/>
            <a:chExt cx="516009" cy="33640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5F955FF-AE4C-70AD-92A5-7C37F195334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8" name="Graphic 187" descr="VPC group icon. ">
              <a:extLst>
                <a:ext uri="{FF2B5EF4-FFF2-40B4-BE49-F238E27FC236}">
                  <a16:creationId xmlns:a16="http://schemas.microsoft.com/office/drawing/2014/main" id="{5E300656-2546-84A7-D82F-EFB3B61D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5884139-E37F-5D7F-A2F9-FB3430A40CD5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950933" y="12006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1258ACF-3D9E-47C6-F430-A055F42B7C41}"/>
              </a:ext>
            </a:extLst>
          </p:cNvPr>
          <p:cNvCxnSpPr>
            <a:cxnSpLocks/>
          </p:cNvCxnSpPr>
          <p:nvPr/>
        </p:nvCxnSpPr>
        <p:spPr>
          <a:xfrm>
            <a:off x="10738542" y="1200608"/>
            <a:ext cx="0" cy="302967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Table 47">
            <a:extLst>
              <a:ext uri="{FF2B5EF4-FFF2-40B4-BE49-F238E27FC236}">
                <a16:creationId xmlns:a16="http://schemas.microsoft.com/office/drawing/2014/main" id="{64CD4618-4049-14A6-3A61-8FF118A0B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86811"/>
              </p:ext>
            </p:extLst>
          </p:nvPr>
        </p:nvGraphicFramePr>
        <p:xfrm>
          <a:off x="9399973" y="1772602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84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310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42" name="Table 47">
            <a:extLst>
              <a:ext uri="{FF2B5EF4-FFF2-40B4-BE49-F238E27FC236}">
                <a16:creationId xmlns:a16="http://schemas.microsoft.com/office/drawing/2014/main" id="{76740640-CDA3-6D6B-B685-FCDB4C35C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65399"/>
              </p:ext>
            </p:extLst>
          </p:nvPr>
        </p:nvGraphicFramePr>
        <p:xfrm>
          <a:off x="9399972" y="2808788"/>
          <a:ext cx="2038258" cy="114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(All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06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191" name="TextBox 190">
            <a:extLst>
              <a:ext uri="{FF2B5EF4-FFF2-40B4-BE49-F238E27FC236}">
                <a16:creationId xmlns:a16="http://schemas.microsoft.com/office/drawing/2014/main" id="{AF433186-FB9C-E2F5-C516-D0400048B077}"/>
              </a:ext>
            </a:extLst>
          </p:cNvPr>
          <p:cNvSpPr txBox="1"/>
          <p:nvPr/>
        </p:nvSpPr>
        <p:spPr>
          <a:xfrm>
            <a:off x="7235544" y="66961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192" name="Group 191" descr="Virtual private cloud (VPC) group.">
            <a:extLst>
              <a:ext uri="{FF2B5EF4-FFF2-40B4-BE49-F238E27FC236}">
                <a16:creationId xmlns:a16="http://schemas.microsoft.com/office/drawing/2014/main" id="{E4C477DF-AB23-9E28-9AAB-3A1059244813}"/>
              </a:ext>
            </a:extLst>
          </p:cNvPr>
          <p:cNvGrpSpPr/>
          <p:nvPr/>
        </p:nvGrpSpPr>
        <p:grpSpPr>
          <a:xfrm>
            <a:off x="7045567" y="662350"/>
            <a:ext cx="875777" cy="667578"/>
            <a:chOff x="2283292" y="2618865"/>
            <a:chExt cx="875777" cy="66757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3E71B4C-9369-EC42-2212-231D8E68FA18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4" name="Graphic 193" descr="VPC group icon. ">
              <a:extLst>
                <a:ext uri="{FF2B5EF4-FFF2-40B4-BE49-F238E27FC236}">
                  <a16:creationId xmlns:a16="http://schemas.microsoft.com/office/drawing/2014/main" id="{65DDFBB5-944C-5BC0-C499-89CC09DE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grpSp>
        <p:nvGrpSpPr>
          <p:cNvPr id="196" name="Group 195" descr="Region group.">
            <a:extLst>
              <a:ext uri="{FF2B5EF4-FFF2-40B4-BE49-F238E27FC236}">
                <a16:creationId xmlns:a16="http://schemas.microsoft.com/office/drawing/2014/main" id="{5E826709-FD77-FE5C-A4EF-08CB949C929A}"/>
              </a:ext>
            </a:extLst>
          </p:cNvPr>
          <p:cNvGrpSpPr/>
          <p:nvPr/>
        </p:nvGrpSpPr>
        <p:grpSpPr>
          <a:xfrm>
            <a:off x="262353" y="574252"/>
            <a:ext cx="5604028" cy="5464173"/>
            <a:chOff x="4215621" y="1512744"/>
            <a:chExt cx="5604028" cy="5464173"/>
          </a:xfrm>
        </p:grpSpPr>
        <p:sp>
          <p:nvSpPr>
            <p:cNvPr id="197" name="Rectangle 196" descr="Region group">
              <a:extLst>
                <a:ext uri="{FF2B5EF4-FFF2-40B4-BE49-F238E27FC236}">
                  <a16:creationId xmlns:a16="http://schemas.microsoft.com/office/drawing/2014/main" id="{8F5C91DA-09A4-E6E2-21CA-3063BC66B70F}"/>
                </a:ext>
              </a:extLst>
            </p:cNvPr>
            <p:cNvSpPr/>
            <p:nvPr/>
          </p:nvSpPr>
          <p:spPr>
            <a:xfrm>
              <a:off x="4215621" y="1512744"/>
              <a:ext cx="5604028" cy="5464173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1</a:t>
              </a:r>
            </a:p>
          </p:txBody>
        </p:sp>
        <p:pic>
          <p:nvPicPr>
            <p:cNvPr id="198" name="Graphic 197" descr="Region group icon.">
              <a:extLst>
                <a:ext uri="{FF2B5EF4-FFF2-40B4-BE49-F238E27FC236}">
                  <a16:creationId xmlns:a16="http://schemas.microsoft.com/office/drawing/2014/main" id="{61D20CDC-4D32-002F-7183-61153B2A4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206" name="Group 205" descr="AWS Cloud group with AWS logo.">
            <a:extLst>
              <a:ext uri="{FF2B5EF4-FFF2-40B4-BE49-F238E27FC236}">
                <a16:creationId xmlns:a16="http://schemas.microsoft.com/office/drawing/2014/main" id="{BE1558E9-4478-5DEB-FB01-EAD10B639BF8}"/>
              </a:ext>
            </a:extLst>
          </p:cNvPr>
          <p:cNvGrpSpPr/>
          <p:nvPr/>
        </p:nvGrpSpPr>
        <p:grpSpPr>
          <a:xfrm>
            <a:off x="124188" y="152400"/>
            <a:ext cx="11805458" cy="5993795"/>
            <a:chOff x="355600" y="1512744"/>
            <a:chExt cx="11805458" cy="599379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3035D1-CA4A-F1A0-ACA5-DBAFF8662AEE}"/>
                </a:ext>
              </a:extLst>
            </p:cNvPr>
            <p:cNvSpPr/>
            <p:nvPr/>
          </p:nvSpPr>
          <p:spPr>
            <a:xfrm>
              <a:off x="355600" y="1512744"/>
              <a:ext cx="11805458" cy="599379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8" name="Graphic 207" descr="AWS Cloud group icon with AWS logo.">
              <a:extLst>
                <a:ext uri="{FF2B5EF4-FFF2-40B4-BE49-F238E27FC236}">
                  <a16:creationId xmlns:a16="http://schemas.microsoft.com/office/drawing/2014/main" id="{4A013902-3BEC-9806-8228-B4F9B0FA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108310" y="1473805"/>
            <a:ext cx="5786239" cy="444705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4DFAF97-B9DB-B486-C189-B9910CB54BF5}"/>
              </a:ext>
            </a:extLst>
          </p:cNvPr>
          <p:cNvSpPr/>
          <p:nvPr/>
        </p:nvSpPr>
        <p:spPr>
          <a:xfrm>
            <a:off x="3447808" y="1603551"/>
            <a:ext cx="5112272" cy="11584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pic>
        <p:nvPicPr>
          <p:cNvPr id="44" name="Graphic 7" descr="AWS Cloud WAN service icon.">
            <a:extLst>
              <a:ext uri="{FF2B5EF4-FFF2-40B4-BE49-F238E27FC236}">
                <a16:creationId xmlns:a16="http://schemas.microsoft.com/office/drawing/2014/main" id="{0E39778D-4BBA-CBAD-A433-3D431B6C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653205" y="5418189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D4650EB-B36C-012C-C4C4-1FF247987425}"/>
              </a:ext>
            </a:extLst>
          </p:cNvPr>
          <p:cNvSpPr/>
          <p:nvPr/>
        </p:nvSpPr>
        <p:spPr>
          <a:xfrm>
            <a:off x="3447808" y="3962330"/>
            <a:ext cx="5112272" cy="1353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130" name="Table 47">
            <a:extLst>
              <a:ext uri="{FF2B5EF4-FFF2-40B4-BE49-F238E27FC236}">
                <a16:creationId xmlns:a16="http://schemas.microsoft.com/office/drawing/2014/main" id="{3F413395-7C28-65F7-820E-FDDCBF7E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80577"/>
              </p:ext>
            </p:extLst>
          </p:nvPr>
        </p:nvGraphicFramePr>
        <p:xfrm>
          <a:off x="3911880" y="4082984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:/0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  <a:p>
                      <a:r>
                        <a:rPr lang="en-US" sz="600" b="1" dirty="0"/>
                        <a:t>(send-to)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91612386-980C-72CA-8988-283855DE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0493"/>
              </p:ext>
            </p:extLst>
          </p:nvPr>
        </p:nvGraphicFramePr>
        <p:xfrm>
          <a:off x="6211846" y="4082984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:/0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2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  <a:p>
                      <a:r>
                        <a:rPr lang="en-US" sz="600" b="1" dirty="0"/>
                        <a:t>(send-to)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2A491D39-3AB5-5C0B-0B47-62DAF167DFE5}"/>
              </a:ext>
            </a:extLst>
          </p:cNvPr>
          <p:cNvSpPr/>
          <p:nvPr/>
        </p:nvSpPr>
        <p:spPr>
          <a:xfrm>
            <a:off x="3447809" y="2850528"/>
            <a:ext cx="5112272" cy="1024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49" name="Table 47">
            <a:extLst>
              <a:ext uri="{FF2B5EF4-FFF2-40B4-BE49-F238E27FC236}">
                <a16:creationId xmlns:a16="http://schemas.microsoft.com/office/drawing/2014/main" id="{EDFE247E-7F17-4782-9FEC-4D0DF352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34332"/>
              </p:ext>
            </p:extLst>
          </p:nvPr>
        </p:nvGraphicFramePr>
        <p:xfrm>
          <a:off x="3876329" y="2917039"/>
          <a:ext cx="4477224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7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99477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125337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All Regions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46902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38527234"/>
                  </a:ext>
                </a:extLst>
              </a:tr>
            </a:tbl>
          </a:graphicData>
        </a:graphic>
      </p:graphicFrame>
      <p:sp>
        <p:nvSpPr>
          <p:cNvPr id="168" name="Rectangle 167">
            <a:extLst>
              <a:ext uri="{FF2B5EF4-FFF2-40B4-BE49-F238E27FC236}">
                <a16:creationId xmlns:a16="http://schemas.microsoft.com/office/drawing/2014/main" id="{506AD6D3-CB65-8659-E42B-677B56152E8B}"/>
              </a:ext>
            </a:extLst>
          </p:cNvPr>
          <p:cNvSpPr/>
          <p:nvPr/>
        </p:nvSpPr>
        <p:spPr>
          <a:xfrm>
            <a:off x="8564443" y="2483931"/>
            <a:ext cx="493281" cy="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622E22-662E-D1C4-CD73-B3A11E170DBE}"/>
              </a:ext>
            </a:extLst>
          </p:cNvPr>
          <p:cNvCxnSpPr>
            <a:cxnSpLocks/>
          </p:cNvCxnSpPr>
          <p:nvPr/>
        </p:nvCxnSpPr>
        <p:spPr>
          <a:xfrm>
            <a:off x="4302085" y="1349023"/>
            <a:ext cx="0" cy="1501505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1886AE7F-0509-F6A0-7F49-C2614258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655"/>
              </p:ext>
            </p:extLst>
          </p:nvPr>
        </p:nvGraphicFramePr>
        <p:xfrm>
          <a:off x="3911880" y="1832725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71683E-4CAE-1267-12E9-D4184764BAFA}"/>
              </a:ext>
            </a:extLst>
          </p:cNvPr>
          <p:cNvCxnSpPr>
            <a:cxnSpLocks/>
          </p:cNvCxnSpPr>
          <p:nvPr/>
        </p:nvCxnSpPr>
        <p:spPr>
          <a:xfrm>
            <a:off x="7502485" y="1349023"/>
            <a:ext cx="0" cy="1501505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47">
            <a:extLst>
              <a:ext uri="{FF2B5EF4-FFF2-40B4-BE49-F238E27FC236}">
                <a16:creationId xmlns:a16="http://schemas.microsoft.com/office/drawing/2014/main" id="{1C36CCAA-B554-3644-01D1-58BFCAD8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81190"/>
              </p:ext>
            </p:extLst>
          </p:nvPr>
        </p:nvGraphicFramePr>
        <p:xfrm>
          <a:off x="6215857" y="1832725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pic>
        <p:nvPicPr>
          <p:cNvPr id="199" name="Graphic 198" descr="Core network edge resource icon for the AWS Cloud WAN service.">
            <a:extLst>
              <a:ext uri="{FF2B5EF4-FFF2-40B4-BE49-F238E27FC236}">
                <a16:creationId xmlns:a16="http://schemas.microsoft.com/office/drawing/2014/main" id="{BF72EC5A-5506-F5B7-BECA-BEEB7875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7843" y="5346434"/>
            <a:ext cx="395091" cy="395091"/>
          </a:xfrm>
          <a:prstGeom prst="rect">
            <a:avLst/>
          </a:prstGeom>
        </p:spPr>
      </p:pic>
      <p:sp>
        <p:nvSpPr>
          <p:cNvPr id="200" name="TextBox 16">
            <a:extLst>
              <a:ext uri="{FF2B5EF4-FFF2-40B4-BE49-F238E27FC236}">
                <a16:creationId xmlns:a16="http://schemas.microsoft.com/office/drawing/2014/main" id="{D87AD909-58B5-50B2-AF77-97200ADB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643" y="570302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200" descr="Core network edge resource icon for the AWS Cloud WAN service.">
            <a:extLst>
              <a:ext uri="{FF2B5EF4-FFF2-40B4-BE49-F238E27FC236}">
                <a16:creationId xmlns:a16="http://schemas.microsoft.com/office/drawing/2014/main" id="{89F61BD5-F81C-7003-FD44-6248382F3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22869" y="5344745"/>
            <a:ext cx="395091" cy="395091"/>
          </a:xfrm>
          <a:prstGeom prst="rect">
            <a:avLst/>
          </a:prstGeom>
        </p:spPr>
      </p:pic>
      <p:sp>
        <p:nvSpPr>
          <p:cNvPr id="202" name="TextBox 16">
            <a:extLst>
              <a:ext uri="{FF2B5EF4-FFF2-40B4-BE49-F238E27FC236}">
                <a16:creationId xmlns:a16="http://schemas.microsoft.com/office/drawing/2014/main" id="{34DEDF8F-09C0-682D-90AC-15EC5349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669" y="5701332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2649734" y="2263444"/>
            <a:ext cx="833942" cy="73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0C7619-702A-7D33-B81F-3C2E24BF2B07}"/>
              </a:ext>
            </a:extLst>
          </p:cNvPr>
          <p:cNvSpPr/>
          <p:nvPr/>
        </p:nvSpPr>
        <p:spPr>
          <a:xfrm>
            <a:off x="8560080" y="2191173"/>
            <a:ext cx="762674" cy="67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2F99F1E-B99A-FFB6-2553-39D4F4CA7B2F}"/>
              </a:ext>
            </a:extLst>
          </p:cNvPr>
          <p:cNvSpPr/>
          <p:nvPr/>
        </p:nvSpPr>
        <p:spPr>
          <a:xfrm>
            <a:off x="8576157" y="4739495"/>
            <a:ext cx="746597" cy="79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05C7DC-AADF-D3D1-1DEE-032CDEF60CB8}"/>
              </a:ext>
            </a:extLst>
          </p:cNvPr>
          <p:cNvSpPr/>
          <p:nvPr/>
        </p:nvSpPr>
        <p:spPr>
          <a:xfrm>
            <a:off x="2950685" y="2511181"/>
            <a:ext cx="497124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 descr="Region group.">
            <a:extLst>
              <a:ext uri="{FF2B5EF4-FFF2-40B4-BE49-F238E27FC236}">
                <a16:creationId xmlns:a16="http://schemas.microsoft.com/office/drawing/2014/main" id="{E8FE9EAF-059C-575C-D6DE-FA4705317FE7}"/>
              </a:ext>
            </a:extLst>
          </p:cNvPr>
          <p:cNvGrpSpPr/>
          <p:nvPr/>
        </p:nvGrpSpPr>
        <p:grpSpPr>
          <a:xfrm>
            <a:off x="5943600" y="727394"/>
            <a:ext cx="5885741" cy="5216207"/>
            <a:chOff x="4215621" y="1512744"/>
            <a:chExt cx="5885741" cy="5216207"/>
          </a:xfrm>
        </p:grpSpPr>
        <p:sp>
          <p:nvSpPr>
            <p:cNvPr id="204" name="Rectangle 203" descr="Region group">
              <a:extLst>
                <a:ext uri="{FF2B5EF4-FFF2-40B4-BE49-F238E27FC236}">
                  <a16:creationId xmlns:a16="http://schemas.microsoft.com/office/drawing/2014/main" id="{1E78C548-A258-6899-0D87-A95E8960B537}"/>
                </a:ext>
              </a:extLst>
            </p:cNvPr>
            <p:cNvSpPr/>
            <p:nvPr/>
          </p:nvSpPr>
          <p:spPr>
            <a:xfrm>
              <a:off x="4215621" y="1512744"/>
              <a:ext cx="5885741" cy="521620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2</a:t>
              </a:r>
            </a:p>
          </p:txBody>
        </p:sp>
        <p:pic>
          <p:nvPicPr>
            <p:cNvPr id="205" name="Graphic 204" descr="Region group icon.">
              <a:extLst>
                <a:ext uri="{FF2B5EF4-FFF2-40B4-BE49-F238E27FC236}">
                  <a16:creationId xmlns:a16="http://schemas.microsoft.com/office/drawing/2014/main" id="{0E686BE6-31DB-D365-2325-9B2083E3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362659" y="1626204"/>
            <a:ext cx="2498056" cy="418358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2854870" y="2914442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23" y="5606534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31E58-8794-DCA7-5CF9-BC83F1B9FADC}"/>
              </a:ext>
            </a:extLst>
          </p:cNvPr>
          <p:cNvSpPr txBox="1"/>
          <p:nvPr/>
        </p:nvSpPr>
        <p:spPr>
          <a:xfrm>
            <a:off x="1482022" y="10238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7" name="Group 16" descr="Virtual private cloud (VPC) group.">
            <a:extLst>
              <a:ext uri="{FF2B5EF4-FFF2-40B4-BE49-F238E27FC236}">
                <a16:creationId xmlns:a16="http://schemas.microsoft.com/office/drawing/2014/main" id="{CD922C82-CEF6-58C1-5749-A3FA2F9314E8}"/>
              </a:ext>
            </a:extLst>
          </p:cNvPr>
          <p:cNvGrpSpPr/>
          <p:nvPr/>
        </p:nvGrpSpPr>
        <p:grpSpPr>
          <a:xfrm>
            <a:off x="1292045" y="1016605"/>
            <a:ext cx="516009" cy="336403"/>
            <a:chOff x="2283292" y="2618865"/>
            <a:chExt cx="516009" cy="336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8650F2-4A4F-9827-845E-21B3A1CE0CE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1C6E8A2C-6F25-CEDC-B8F6-E7264374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842A1D-9EA7-5942-A0B1-34F7AFA88CB7}"/>
              </a:ext>
            </a:extLst>
          </p:cNvPr>
          <p:cNvSpPr txBox="1"/>
          <p:nvPr/>
        </p:nvSpPr>
        <p:spPr>
          <a:xfrm>
            <a:off x="2273018" y="10238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6" name="Group 25" descr="Virtual private cloud (VPC) group.">
            <a:extLst>
              <a:ext uri="{FF2B5EF4-FFF2-40B4-BE49-F238E27FC236}">
                <a16:creationId xmlns:a16="http://schemas.microsoft.com/office/drawing/2014/main" id="{A2812927-A27F-865B-9D8B-FF36857A4C4F}"/>
              </a:ext>
            </a:extLst>
          </p:cNvPr>
          <p:cNvGrpSpPr/>
          <p:nvPr/>
        </p:nvGrpSpPr>
        <p:grpSpPr>
          <a:xfrm>
            <a:off x="2083041" y="1016605"/>
            <a:ext cx="516009" cy="336403"/>
            <a:chOff x="2283292" y="2618865"/>
            <a:chExt cx="516009" cy="3364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53ECB-50DB-BD68-06A9-5E6B8B8889F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Graphic 31" descr="VPC group icon. ">
              <a:extLst>
                <a:ext uri="{FF2B5EF4-FFF2-40B4-BE49-F238E27FC236}">
                  <a16:creationId xmlns:a16="http://schemas.microsoft.com/office/drawing/2014/main" id="{E67E525C-9377-90BE-DBC4-9A18C8CF1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48AAA39-941B-C0C6-805B-5BAAD79428A3}"/>
              </a:ext>
            </a:extLst>
          </p:cNvPr>
          <p:cNvSpPr/>
          <p:nvPr/>
        </p:nvSpPr>
        <p:spPr>
          <a:xfrm>
            <a:off x="518779" y="1755952"/>
            <a:ext cx="2173901" cy="707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CF05533-A9B5-5246-2917-95245201F51F}"/>
              </a:ext>
            </a:extLst>
          </p:cNvPr>
          <p:cNvSpPr/>
          <p:nvPr/>
        </p:nvSpPr>
        <p:spPr>
          <a:xfrm>
            <a:off x="531917" y="4174465"/>
            <a:ext cx="2160763" cy="9309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36" name="Table 47">
            <a:extLst>
              <a:ext uri="{FF2B5EF4-FFF2-40B4-BE49-F238E27FC236}">
                <a16:creationId xmlns:a16="http://schemas.microsoft.com/office/drawing/2014/main" id="{7930DCAA-AD13-147D-BE8C-C97FDB42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89047"/>
              </p:ext>
            </p:extLst>
          </p:nvPr>
        </p:nvGraphicFramePr>
        <p:xfrm>
          <a:off x="594932" y="4265678"/>
          <a:ext cx="2041792" cy="74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29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1557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2692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(other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 / 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pic>
        <p:nvPicPr>
          <p:cNvPr id="39" name="Graphic 7" descr="AWS Transit Gateway service icon.">
            <a:extLst>
              <a:ext uri="{FF2B5EF4-FFF2-40B4-BE49-F238E27FC236}">
                <a16:creationId xmlns:a16="http://schemas.microsoft.com/office/drawing/2014/main" id="{36F592FA-B580-813E-3078-58895704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437512" y="523738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7C5FB2E-29A6-4A0D-7D26-5766C957D310}"/>
              </a:ext>
            </a:extLst>
          </p:cNvPr>
          <p:cNvSpPr/>
          <p:nvPr/>
        </p:nvSpPr>
        <p:spPr>
          <a:xfrm>
            <a:off x="520874" y="2514600"/>
            <a:ext cx="2171806" cy="854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896C4D-AB25-5305-CF26-BE2BE6E8D8D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341046" y="1353008"/>
            <a:ext cx="0" cy="282145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47">
            <a:extLst>
              <a:ext uri="{FF2B5EF4-FFF2-40B4-BE49-F238E27FC236}">
                <a16:creationId xmlns:a16="http://schemas.microsoft.com/office/drawing/2014/main" id="{FF84819A-3A90-E86F-92EF-731B2F22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85246"/>
              </p:ext>
            </p:extLst>
          </p:nvPr>
        </p:nvGraphicFramePr>
        <p:xfrm>
          <a:off x="598466" y="2586505"/>
          <a:ext cx="2038258" cy="707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</a:tbl>
          </a:graphicData>
        </a:graphic>
      </p:graphicFrame>
      <p:graphicFrame>
        <p:nvGraphicFramePr>
          <p:cNvPr id="37" name="Table 47">
            <a:extLst>
              <a:ext uri="{FF2B5EF4-FFF2-40B4-BE49-F238E27FC236}">
                <a16:creationId xmlns:a16="http://schemas.microsoft.com/office/drawing/2014/main" id="{2B41F286-6A18-28E9-872D-0ACDF334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43968"/>
              </p:ext>
            </p:extLst>
          </p:nvPr>
        </p:nvGraphicFramePr>
        <p:xfrm>
          <a:off x="598468" y="1799012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196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78687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9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 / 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005D0A-FAE5-83E2-C8F5-60C41ACAF1C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550049" y="13530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9D0EC62-2AF0-041C-FD9C-441BAC8151B8}"/>
              </a:ext>
            </a:extLst>
          </p:cNvPr>
          <p:cNvSpPr/>
          <p:nvPr/>
        </p:nvSpPr>
        <p:spPr>
          <a:xfrm>
            <a:off x="9162995" y="1620722"/>
            <a:ext cx="2498056" cy="4183586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6" name="TextBox 9">
            <a:extLst>
              <a:ext uri="{FF2B5EF4-FFF2-40B4-BE49-F238E27FC236}">
                <a16:creationId xmlns:a16="http://schemas.microsoft.com/office/drawing/2014/main" id="{DD4E3FE9-EDA1-FC3E-D26D-03A314B1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929" y="5577343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pic>
        <p:nvPicPr>
          <p:cNvPr id="140" name="Graphic 7" descr="AWS Transit Gateway service icon.">
            <a:extLst>
              <a:ext uri="{FF2B5EF4-FFF2-40B4-BE49-F238E27FC236}">
                <a16:creationId xmlns:a16="http://schemas.microsoft.com/office/drawing/2014/main" id="{71BFD5EC-D8F5-0B49-5227-9D07BC57A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236618" y="520819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7D595FD-3018-0623-5637-831A60AC459D}"/>
              </a:ext>
            </a:extLst>
          </p:cNvPr>
          <p:cNvCxnSpPr>
            <a:cxnSpLocks/>
          </p:cNvCxnSpPr>
          <p:nvPr/>
        </p:nvCxnSpPr>
        <p:spPr>
          <a:xfrm>
            <a:off x="8915400" y="2910590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1EAB5E-AD5F-F2FE-81D4-5E3C2BC9D7C5}"/>
              </a:ext>
            </a:extLst>
          </p:cNvPr>
          <p:cNvSpPr/>
          <p:nvPr/>
        </p:nvSpPr>
        <p:spPr>
          <a:xfrm rot="5400000">
            <a:off x="2562083" y="2765890"/>
            <a:ext cx="863852" cy="86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076031-4B87-7AB0-0CD0-0242596D5608}"/>
              </a:ext>
            </a:extLst>
          </p:cNvPr>
          <p:cNvSpPr/>
          <p:nvPr/>
        </p:nvSpPr>
        <p:spPr>
          <a:xfrm rot="5400000">
            <a:off x="8625043" y="2734721"/>
            <a:ext cx="808405" cy="80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7D693F-AE7B-95E8-FA47-DDA7069EDF60}"/>
              </a:ext>
            </a:extLst>
          </p:cNvPr>
          <p:cNvSpPr txBox="1"/>
          <p:nvPr/>
        </p:nvSpPr>
        <p:spPr>
          <a:xfrm>
            <a:off x="4091189" y="82201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(CWAN)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 1</a:t>
            </a:r>
          </a:p>
        </p:txBody>
      </p:sp>
      <p:grpSp>
        <p:nvGrpSpPr>
          <p:cNvPr id="176" name="Group 175" descr="Virtual private cloud (VPC) group.">
            <a:extLst>
              <a:ext uri="{FF2B5EF4-FFF2-40B4-BE49-F238E27FC236}">
                <a16:creationId xmlns:a16="http://schemas.microsoft.com/office/drawing/2014/main" id="{296B40A6-F987-F008-31FC-463EB9B1F3E7}"/>
              </a:ext>
            </a:extLst>
          </p:cNvPr>
          <p:cNvGrpSpPr/>
          <p:nvPr/>
        </p:nvGrpSpPr>
        <p:grpSpPr>
          <a:xfrm>
            <a:off x="3901212" y="814750"/>
            <a:ext cx="875777" cy="667578"/>
            <a:chOff x="2283292" y="2618865"/>
            <a:chExt cx="875777" cy="66757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CB988D3-C5C1-473D-A747-6B611037217E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8" name="Graphic 177" descr="VPC group icon. ">
              <a:extLst>
                <a:ext uri="{FF2B5EF4-FFF2-40B4-BE49-F238E27FC236}">
                  <a16:creationId xmlns:a16="http://schemas.microsoft.com/office/drawing/2014/main" id="{AB35CD00-4F1A-D919-C8C4-BFE38080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D74A7-5E8C-4C15-E6C5-7C09B0E47842}"/>
              </a:ext>
            </a:extLst>
          </p:cNvPr>
          <p:cNvSpPr txBox="1"/>
          <p:nvPr/>
        </p:nvSpPr>
        <p:spPr>
          <a:xfrm>
            <a:off x="9882906" y="10238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82" name="Group 181" descr="Virtual private cloud (VPC) group.">
            <a:extLst>
              <a:ext uri="{FF2B5EF4-FFF2-40B4-BE49-F238E27FC236}">
                <a16:creationId xmlns:a16="http://schemas.microsoft.com/office/drawing/2014/main" id="{6D7CE518-F01B-2906-F83E-895F2EE1F0CE}"/>
              </a:ext>
            </a:extLst>
          </p:cNvPr>
          <p:cNvGrpSpPr/>
          <p:nvPr/>
        </p:nvGrpSpPr>
        <p:grpSpPr>
          <a:xfrm>
            <a:off x="9692929" y="1016605"/>
            <a:ext cx="516009" cy="336403"/>
            <a:chOff x="2283292" y="2618865"/>
            <a:chExt cx="516009" cy="33640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3BC8F7-0616-F2C3-17A5-4A9E1F7901E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4" name="Graphic 183" descr="VPC group icon. ">
              <a:extLst>
                <a:ext uri="{FF2B5EF4-FFF2-40B4-BE49-F238E27FC236}">
                  <a16:creationId xmlns:a16="http://schemas.microsoft.com/office/drawing/2014/main" id="{A054E508-FD86-206B-B5C6-B7A36C67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1E92E748-69CA-4F45-B11A-377C4A075CD9}"/>
              </a:ext>
            </a:extLst>
          </p:cNvPr>
          <p:cNvSpPr txBox="1"/>
          <p:nvPr/>
        </p:nvSpPr>
        <p:spPr>
          <a:xfrm>
            <a:off x="10673902" y="10238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86" name="Group 185" descr="Virtual private cloud (VPC) group.">
            <a:extLst>
              <a:ext uri="{FF2B5EF4-FFF2-40B4-BE49-F238E27FC236}">
                <a16:creationId xmlns:a16="http://schemas.microsoft.com/office/drawing/2014/main" id="{E5F5A202-D191-40F7-48E2-409898DDF233}"/>
              </a:ext>
            </a:extLst>
          </p:cNvPr>
          <p:cNvGrpSpPr/>
          <p:nvPr/>
        </p:nvGrpSpPr>
        <p:grpSpPr>
          <a:xfrm>
            <a:off x="10483925" y="1016605"/>
            <a:ext cx="516009" cy="336403"/>
            <a:chOff x="2283292" y="2618865"/>
            <a:chExt cx="516009" cy="33640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5F955FF-AE4C-70AD-92A5-7C37F195334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8" name="Graphic 187" descr="VPC group icon. ">
              <a:extLst>
                <a:ext uri="{FF2B5EF4-FFF2-40B4-BE49-F238E27FC236}">
                  <a16:creationId xmlns:a16="http://schemas.microsoft.com/office/drawing/2014/main" id="{5E300656-2546-84A7-D82F-EFB3B61D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5884139-E37F-5D7F-A2F9-FB3430A40CD5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950933" y="13530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F433186-FB9C-E2F5-C516-D0400048B077}"/>
              </a:ext>
            </a:extLst>
          </p:cNvPr>
          <p:cNvSpPr txBox="1"/>
          <p:nvPr/>
        </p:nvSpPr>
        <p:spPr>
          <a:xfrm>
            <a:off x="7467600" y="82201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192" name="Group 191" descr="Virtual private cloud (VPC) group.">
            <a:extLst>
              <a:ext uri="{FF2B5EF4-FFF2-40B4-BE49-F238E27FC236}">
                <a16:creationId xmlns:a16="http://schemas.microsoft.com/office/drawing/2014/main" id="{E4C477DF-AB23-9E28-9AAB-3A1059244813}"/>
              </a:ext>
            </a:extLst>
          </p:cNvPr>
          <p:cNvGrpSpPr/>
          <p:nvPr/>
        </p:nvGrpSpPr>
        <p:grpSpPr>
          <a:xfrm>
            <a:off x="7277623" y="814750"/>
            <a:ext cx="875777" cy="667578"/>
            <a:chOff x="2283292" y="2618865"/>
            <a:chExt cx="875777" cy="66757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3E71B4C-9369-EC42-2212-231D8E68FA18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4" name="Graphic 193" descr="VPC group icon. ">
              <a:extLst>
                <a:ext uri="{FF2B5EF4-FFF2-40B4-BE49-F238E27FC236}">
                  <a16:creationId xmlns:a16="http://schemas.microsoft.com/office/drawing/2014/main" id="{65DDFBB5-944C-5BC0-C499-89CC09DE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grpSp>
        <p:nvGrpSpPr>
          <p:cNvPr id="196" name="Group 195" descr="Region group.">
            <a:extLst>
              <a:ext uri="{FF2B5EF4-FFF2-40B4-BE49-F238E27FC236}">
                <a16:creationId xmlns:a16="http://schemas.microsoft.com/office/drawing/2014/main" id="{5E826709-FD77-FE5C-A4EF-08CB949C929A}"/>
              </a:ext>
            </a:extLst>
          </p:cNvPr>
          <p:cNvGrpSpPr/>
          <p:nvPr/>
        </p:nvGrpSpPr>
        <p:grpSpPr>
          <a:xfrm>
            <a:off x="262353" y="726653"/>
            <a:ext cx="5604028" cy="5216948"/>
            <a:chOff x="4215621" y="1512745"/>
            <a:chExt cx="5604028" cy="5216948"/>
          </a:xfrm>
        </p:grpSpPr>
        <p:sp>
          <p:nvSpPr>
            <p:cNvPr id="197" name="Rectangle 196" descr="Region group">
              <a:extLst>
                <a:ext uri="{FF2B5EF4-FFF2-40B4-BE49-F238E27FC236}">
                  <a16:creationId xmlns:a16="http://schemas.microsoft.com/office/drawing/2014/main" id="{8F5C91DA-09A4-E6E2-21CA-3063BC66B70F}"/>
                </a:ext>
              </a:extLst>
            </p:cNvPr>
            <p:cNvSpPr/>
            <p:nvPr/>
          </p:nvSpPr>
          <p:spPr>
            <a:xfrm>
              <a:off x="4215621" y="1512745"/>
              <a:ext cx="5604028" cy="5216948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1</a:t>
              </a:r>
            </a:p>
          </p:txBody>
        </p:sp>
        <p:pic>
          <p:nvPicPr>
            <p:cNvPr id="198" name="Graphic 197" descr="Region group icon.">
              <a:extLst>
                <a:ext uri="{FF2B5EF4-FFF2-40B4-BE49-F238E27FC236}">
                  <a16:creationId xmlns:a16="http://schemas.microsoft.com/office/drawing/2014/main" id="{61D20CDC-4D32-002F-7183-61153B2A4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206" name="Group 205" descr="AWS Cloud group with AWS logo.">
            <a:extLst>
              <a:ext uri="{FF2B5EF4-FFF2-40B4-BE49-F238E27FC236}">
                <a16:creationId xmlns:a16="http://schemas.microsoft.com/office/drawing/2014/main" id="{BE1558E9-4478-5DEB-FB01-EAD10B639BF8}"/>
              </a:ext>
            </a:extLst>
          </p:cNvPr>
          <p:cNvGrpSpPr/>
          <p:nvPr/>
        </p:nvGrpSpPr>
        <p:grpSpPr>
          <a:xfrm>
            <a:off x="124188" y="304800"/>
            <a:ext cx="11805458" cy="5709461"/>
            <a:chOff x="355600" y="1512744"/>
            <a:chExt cx="11805458" cy="5709461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3035D1-CA4A-F1A0-ACA5-DBAFF8662AEE}"/>
                </a:ext>
              </a:extLst>
            </p:cNvPr>
            <p:cNvSpPr/>
            <p:nvPr/>
          </p:nvSpPr>
          <p:spPr>
            <a:xfrm>
              <a:off x="355600" y="1512744"/>
              <a:ext cx="11805458" cy="57094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8" name="Graphic 207" descr="AWS Cloud group icon with AWS logo.">
              <a:extLst>
                <a:ext uri="{FF2B5EF4-FFF2-40B4-BE49-F238E27FC236}">
                  <a16:creationId xmlns:a16="http://schemas.microsoft.com/office/drawing/2014/main" id="{4A013902-3BEC-9806-8228-B4F9B0FA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108310" y="1626205"/>
            <a:ext cx="5786239" cy="4183586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4DFAF97-B9DB-B486-C189-B9910CB54BF5}"/>
              </a:ext>
            </a:extLst>
          </p:cNvPr>
          <p:cNvSpPr/>
          <p:nvPr/>
        </p:nvSpPr>
        <p:spPr>
          <a:xfrm>
            <a:off x="3447808" y="1755952"/>
            <a:ext cx="5112272" cy="877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pic>
        <p:nvPicPr>
          <p:cNvPr id="44" name="Graphic 7" descr="AWS Cloud WAN service icon.">
            <a:extLst>
              <a:ext uri="{FF2B5EF4-FFF2-40B4-BE49-F238E27FC236}">
                <a16:creationId xmlns:a16="http://schemas.microsoft.com/office/drawing/2014/main" id="{0E39778D-4BBA-CBAD-A433-3D431B6C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653205" y="5255044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D4650EB-B36C-012C-C4C4-1FF247987425}"/>
              </a:ext>
            </a:extLst>
          </p:cNvPr>
          <p:cNvSpPr/>
          <p:nvPr/>
        </p:nvSpPr>
        <p:spPr>
          <a:xfrm>
            <a:off x="3447808" y="3810000"/>
            <a:ext cx="5112272" cy="1353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130" name="Table 47">
            <a:extLst>
              <a:ext uri="{FF2B5EF4-FFF2-40B4-BE49-F238E27FC236}">
                <a16:creationId xmlns:a16="http://schemas.microsoft.com/office/drawing/2014/main" id="{3F413395-7C28-65F7-820E-FDDCBF7E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61671"/>
              </p:ext>
            </p:extLst>
          </p:nvPr>
        </p:nvGraphicFramePr>
        <p:xfrm>
          <a:off x="3911880" y="3886200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392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 Table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  <a:endParaRPr lang="en-US" sz="600" b="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91612386-980C-72CA-8988-283855DE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8136"/>
              </p:ext>
            </p:extLst>
          </p:nvPr>
        </p:nvGraphicFramePr>
        <p:xfrm>
          <a:off x="6137508" y="3886200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809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274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2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 Table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2A491D39-3AB5-5C0B-0B47-62DAF167DFE5}"/>
              </a:ext>
            </a:extLst>
          </p:cNvPr>
          <p:cNvSpPr/>
          <p:nvPr/>
        </p:nvSpPr>
        <p:spPr>
          <a:xfrm>
            <a:off x="3447808" y="2732559"/>
            <a:ext cx="5112272" cy="1024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622E22-662E-D1C4-CD73-B3A11E170DBE}"/>
              </a:ext>
            </a:extLst>
          </p:cNvPr>
          <p:cNvCxnSpPr>
            <a:cxnSpLocks/>
          </p:cNvCxnSpPr>
          <p:nvPr/>
        </p:nvCxnSpPr>
        <p:spPr>
          <a:xfrm>
            <a:off x="4302085" y="1501423"/>
            <a:ext cx="0" cy="123521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1886AE7F-0509-F6A0-7F49-C2614258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91494"/>
              </p:ext>
            </p:extLst>
          </p:nvPr>
        </p:nvGraphicFramePr>
        <p:xfrm>
          <a:off x="3911880" y="1828800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392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 Table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71683E-4CAE-1267-12E9-D4184764BAFA}"/>
              </a:ext>
            </a:extLst>
          </p:cNvPr>
          <p:cNvCxnSpPr>
            <a:cxnSpLocks/>
          </p:cNvCxnSpPr>
          <p:nvPr/>
        </p:nvCxnSpPr>
        <p:spPr>
          <a:xfrm flipH="1">
            <a:off x="7715511" y="1501423"/>
            <a:ext cx="19030" cy="123521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Graphic 198" descr="Core network edge resource icon for the AWS Cloud WAN service.">
            <a:extLst>
              <a:ext uri="{FF2B5EF4-FFF2-40B4-BE49-F238E27FC236}">
                <a16:creationId xmlns:a16="http://schemas.microsoft.com/office/drawing/2014/main" id="{BF72EC5A-5506-F5B7-BECA-BEEB7875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7843" y="5183289"/>
            <a:ext cx="395091" cy="395091"/>
          </a:xfrm>
          <a:prstGeom prst="rect">
            <a:avLst/>
          </a:prstGeom>
        </p:spPr>
      </p:pic>
      <p:sp>
        <p:nvSpPr>
          <p:cNvPr id="200" name="TextBox 16">
            <a:extLst>
              <a:ext uri="{FF2B5EF4-FFF2-40B4-BE49-F238E27FC236}">
                <a16:creationId xmlns:a16="http://schemas.microsoft.com/office/drawing/2014/main" id="{D87AD909-58B5-50B2-AF77-97200ADB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643" y="5539876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200" descr="Core network edge resource icon for the AWS Cloud WAN service.">
            <a:extLst>
              <a:ext uri="{FF2B5EF4-FFF2-40B4-BE49-F238E27FC236}">
                <a16:creationId xmlns:a16="http://schemas.microsoft.com/office/drawing/2014/main" id="{89F61BD5-F81C-7003-FD44-6248382F3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22869" y="5181600"/>
            <a:ext cx="395091" cy="395091"/>
          </a:xfrm>
          <a:prstGeom prst="rect">
            <a:avLst/>
          </a:prstGeom>
        </p:spPr>
      </p:pic>
      <p:sp>
        <p:nvSpPr>
          <p:cNvPr id="202" name="TextBox 16">
            <a:extLst>
              <a:ext uri="{FF2B5EF4-FFF2-40B4-BE49-F238E27FC236}">
                <a16:creationId xmlns:a16="http://schemas.microsoft.com/office/drawing/2014/main" id="{34DEDF8F-09C0-682D-90AC-15EC5349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669" y="553818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2F99F1E-B99A-FFB6-2553-39D4F4CA7B2F}"/>
              </a:ext>
            </a:extLst>
          </p:cNvPr>
          <p:cNvSpPr/>
          <p:nvPr/>
        </p:nvSpPr>
        <p:spPr>
          <a:xfrm>
            <a:off x="8558906" y="4595692"/>
            <a:ext cx="785164" cy="75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B31134F-DDF0-E12C-F741-89E3F2F362C9}"/>
              </a:ext>
            </a:extLst>
          </p:cNvPr>
          <p:cNvSpPr/>
          <p:nvPr/>
        </p:nvSpPr>
        <p:spPr>
          <a:xfrm>
            <a:off x="509601" y="3398924"/>
            <a:ext cx="2171806" cy="674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79D67C66-CC89-F625-5B3F-A2FB7A1B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07784"/>
              </p:ext>
            </p:extLst>
          </p:nvPr>
        </p:nvGraphicFramePr>
        <p:xfrm>
          <a:off x="616258" y="3461089"/>
          <a:ext cx="1982792" cy="4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4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Post-Inspection Route Table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VPCs (Local Region)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6FFE1A-9710-B12B-4032-B09D021FC988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rot="5400000">
            <a:off x="1805357" y="2360685"/>
            <a:ext cx="2251783" cy="499682"/>
          </a:xfrm>
          <a:prstGeom prst="bentConnector2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2682462" y="1982935"/>
            <a:ext cx="759469" cy="69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668E637-FA8A-11D6-2BB6-F854D67057E2}"/>
              </a:ext>
            </a:extLst>
          </p:cNvPr>
          <p:cNvSpPr/>
          <p:nvPr/>
        </p:nvSpPr>
        <p:spPr>
          <a:xfrm>
            <a:off x="2677420" y="3173785"/>
            <a:ext cx="338919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7">
            <a:extLst>
              <a:ext uri="{FF2B5EF4-FFF2-40B4-BE49-F238E27FC236}">
                <a16:creationId xmlns:a16="http://schemas.microsoft.com/office/drawing/2014/main" id="{4E93A7E2-6A21-E790-7198-9FE05D0E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98352"/>
              </p:ext>
            </p:extLst>
          </p:nvPr>
        </p:nvGraphicFramePr>
        <p:xfrm>
          <a:off x="6143410" y="1824967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392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 Table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2" name="Table 47">
            <a:extLst>
              <a:ext uri="{FF2B5EF4-FFF2-40B4-BE49-F238E27FC236}">
                <a16:creationId xmlns:a16="http://schemas.microsoft.com/office/drawing/2014/main" id="{5383673C-931B-378E-E736-94CE4551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37186"/>
              </p:ext>
            </p:extLst>
          </p:nvPr>
        </p:nvGraphicFramePr>
        <p:xfrm>
          <a:off x="3914455" y="2775839"/>
          <a:ext cx="2181545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7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262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107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VPCs CIDRs 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46902180"/>
                  </a:ext>
                </a:extLst>
              </a:tr>
            </a:tbl>
          </a:graphicData>
        </a:graphic>
      </p:graphicFrame>
      <p:graphicFrame>
        <p:nvGraphicFramePr>
          <p:cNvPr id="15" name="Table 47">
            <a:extLst>
              <a:ext uri="{FF2B5EF4-FFF2-40B4-BE49-F238E27FC236}">
                <a16:creationId xmlns:a16="http://schemas.microsoft.com/office/drawing/2014/main" id="{148B8A1E-C461-0C17-B3D3-29D1B8EA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55423"/>
              </p:ext>
            </p:extLst>
          </p:nvPr>
        </p:nvGraphicFramePr>
        <p:xfrm>
          <a:off x="6144771" y="2783083"/>
          <a:ext cx="2181545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7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262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107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VPCs CIDRs 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46902180"/>
                  </a:ext>
                </a:extLst>
              </a:tr>
            </a:tbl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9138C42A-A48E-711E-8096-79EAC398BDB7}"/>
              </a:ext>
            </a:extLst>
          </p:cNvPr>
          <p:cNvSpPr/>
          <p:nvPr/>
        </p:nvSpPr>
        <p:spPr>
          <a:xfrm>
            <a:off x="2686803" y="4598005"/>
            <a:ext cx="755128" cy="73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99347FF-B544-87E5-68FA-9DBBEF06F774}"/>
              </a:ext>
            </a:extLst>
          </p:cNvPr>
          <p:cNvSpPr/>
          <p:nvPr/>
        </p:nvSpPr>
        <p:spPr>
          <a:xfrm>
            <a:off x="9337011" y="4174465"/>
            <a:ext cx="2160763" cy="9309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B8C2BE4-30E8-34AA-203D-BA708855C4A7}"/>
              </a:ext>
            </a:extLst>
          </p:cNvPr>
          <p:cNvSpPr/>
          <p:nvPr/>
        </p:nvSpPr>
        <p:spPr>
          <a:xfrm>
            <a:off x="8986520" y="3130618"/>
            <a:ext cx="328510" cy="72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47">
            <a:extLst>
              <a:ext uri="{FF2B5EF4-FFF2-40B4-BE49-F238E27FC236}">
                <a16:creationId xmlns:a16="http://schemas.microsoft.com/office/drawing/2014/main" id="{B1FF1CAB-80F0-08A1-6388-98D15586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66791"/>
              </p:ext>
            </p:extLst>
          </p:nvPr>
        </p:nvGraphicFramePr>
        <p:xfrm>
          <a:off x="9406221" y="4250226"/>
          <a:ext cx="2041792" cy="74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29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1557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2692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(other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 / 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1258ACF-3D9E-47C6-F430-A055F42B7C41}"/>
              </a:ext>
            </a:extLst>
          </p:cNvPr>
          <p:cNvCxnSpPr>
            <a:cxnSpLocks/>
          </p:cNvCxnSpPr>
          <p:nvPr/>
        </p:nvCxnSpPr>
        <p:spPr>
          <a:xfrm>
            <a:off x="10738542" y="1353008"/>
            <a:ext cx="0" cy="282145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0D2BA10-B840-653F-8979-6864B9E813EC}"/>
              </a:ext>
            </a:extLst>
          </p:cNvPr>
          <p:cNvSpPr/>
          <p:nvPr/>
        </p:nvSpPr>
        <p:spPr>
          <a:xfrm>
            <a:off x="9323873" y="1755952"/>
            <a:ext cx="2173901" cy="707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6AB85FD-635B-CA5F-B840-EA2F731F7A0F}"/>
              </a:ext>
            </a:extLst>
          </p:cNvPr>
          <p:cNvSpPr/>
          <p:nvPr/>
        </p:nvSpPr>
        <p:spPr>
          <a:xfrm>
            <a:off x="9325968" y="2514600"/>
            <a:ext cx="2171806" cy="854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28" name="Table 47">
            <a:extLst>
              <a:ext uri="{FF2B5EF4-FFF2-40B4-BE49-F238E27FC236}">
                <a16:creationId xmlns:a16="http://schemas.microsoft.com/office/drawing/2014/main" id="{46B61BD7-6C2B-E453-9F96-D1F72BD5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31162"/>
              </p:ext>
            </p:extLst>
          </p:nvPr>
        </p:nvGraphicFramePr>
        <p:xfrm>
          <a:off x="9403560" y="2586505"/>
          <a:ext cx="2038258" cy="707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</a:tbl>
          </a:graphicData>
        </a:graphic>
      </p:graphicFrame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E622250-14DC-7372-08D3-20DC8B71AFF5}"/>
              </a:ext>
            </a:extLst>
          </p:cNvPr>
          <p:cNvSpPr/>
          <p:nvPr/>
        </p:nvSpPr>
        <p:spPr>
          <a:xfrm>
            <a:off x="9314695" y="3398924"/>
            <a:ext cx="2171806" cy="674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43" name="Table 47">
            <a:extLst>
              <a:ext uri="{FF2B5EF4-FFF2-40B4-BE49-F238E27FC236}">
                <a16:creationId xmlns:a16="http://schemas.microsoft.com/office/drawing/2014/main" id="{8E517FA5-F765-3B41-2E7F-F95150EE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27597"/>
              </p:ext>
            </p:extLst>
          </p:nvPr>
        </p:nvGraphicFramePr>
        <p:xfrm>
          <a:off x="9414979" y="3486572"/>
          <a:ext cx="1982792" cy="4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4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Post-Inspection Route Table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VPCs (Local Region)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</a:tbl>
          </a:graphicData>
        </a:graphic>
      </p:graphicFrame>
      <p:graphicFrame>
        <p:nvGraphicFramePr>
          <p:cNvPr id="53" name="Table 47">
            <a:extLst>
              <a:ext uri="{FF2B5EF4-FFF2-40B4-BE49-F238E27FC236}">
                <a16:creationId xmlns:a16="http://schemas.microsoft.com/office/drawing/2014/main" id="{F559A0A8-4254-0BF7-5E1A-CB372F78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2056"/>
              </p:ext>
            </p:extLst>
          </p:nvPr>
        </p:nvGraphicFramePr>
        <p:xfrm>
          <a:off x="9398264" y="1806342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196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78687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9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 / 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7602B8-F667-F804-D32C-167BA8D29E6F}"/>
              </a:ext>
            </a:extLst>
          </p:cNvPr>
          <p:cNvSpPr txBox="1"/>
          <p:nvPr/>
        </p:nvSpPr>
        <p:spPr>
          <a:xfrm>
            <a:off x="2933177" y="824324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(TGW)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 1</a:t>
            </a:r>
          </a:p>
        </p:txBody>
      </p:sp>
      <p:grpSp>
        <p:nvGrpSpPr>
          <p:cNvPr id="6" name="Group 5" descr="Virtual private cloud (VPC) group.">
            <a:extLst>
              <a:ext uri="{FF2B5EF4-FFF2-40B4-BE49-F238E27FC236}">
                <a16:creationId xmlns:a16="http://schemas.microsoft.com/office/drawing/2014/main" id="{7808EBD1-E574-B987-2A45-AA3EEF8271D7}"/>
              </a:ext>
            </a:extLst>
          </p:cNvPr>
          <p:cNvGrpSpPr/>
          <p:nvPr/>
        </p:nvGrpSpPr>
        <p:grpSpPr>
          <a:xfrm>
            <a:off x="2743200" y="817057"/>
            <a:ext cx="875777" cy="667578"/>
            <a:chOff x="2283292" y="2618865"/>
            <a:chExt cx="875777" cy="6675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14B285-B19B-9B29-A48E-36B893332038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Graphic 7" descr="VPC group icon. ">
              <a:extLst>
                <a:ext uri="{FF2B5EF4-FFF2-40B4-BE49-F238E27FC236}">
                  <a16:creationId xmlns:a16="http://schemas.microsoft.com/office/drawing/2014/main" id="{CC41220E-A61E-8475-CABF-FB8E1062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05C7DC-AADF-D3D1-1DEE-032CDEF60CB8}"/>
              </a:ext>
            </a:extLst>
          </p:cNvPr>
          <p:cNvSpPr/>
          <p:nvPr/>
        </p:nvSpPr>
        <p:spPr>
          <a:xfrm>
            <a:off x="2950685" y="2365346"/>
            <a:ext cx="497124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0BB38-3948-EC9C-2B0E-A7D082D3F52B}"/>
              </a:ext>
            </a:extLst>
          </p:cNvPr>
          <p:cNvSpPr txBox="1"/>
          <p:nvPr/>
        </p:nvSpPr>
        <p:spPr>
          <a:xfrm>
            <a:off x="8528151" y="82201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(TGW)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 2</a:t>
            </a:r>
          </a:p>
        </p:txBody>
      </p:sp>
      <p:grpSp>
        <p:nvGrpSpPr>
          <p:cNvPr id="14" name="Group 13" descr="Virtual private cloud (VPC) group.">
            <a:extLst>
              <a:ext uri="{FF2B5EF4-FFF2-40B4-BE49-F238E27FC236}">
                <a16:creationId xmlns:a16="http://schemas.microsoft.com/office/drawing/2014/main" id="{527B3DFF-449B-3D4A-D86C-092D2B294B4F}"/>
              </a:ext>
            </a:extLst>
          </p:cNvPr>
          <p:cNvGrpSpPr/>
          <p:nvPr/>
        </p:nvGrpSpPr>
        <p:grpSpPr>
          <a:xfrm>
            <a:off x="8338174" y="814750"/>
            <a:ext cx="875777" cy="667578"/>
            <a:chOff x="2283292" y="2618865"/>
            <a:chExt cx="875777" cy="6675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74E52-04BB-057C-8F0A-7AE752F9229C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Graphic 22" descr="VPC group icon. ">
              <a:extLst>
                <a:ext uri="{FF2B5EF4-FFF2-40B4-BE49-F238E27FC236}">
                  <a16:creationId xmlns:a16="http://schemas.microsoft.com/office/drawing/2014/main" id="{78CB31E3-43F2-4DDE-B08B-3289AC61E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cxnSp>
        <p:nvCxnSpPr>
          <p:cNvPr id="46" name="Straight Connector 3">
            <a:extLst>
              <a:ext uri="{FF2B5EF4-FFF2-40B4-BE49-F238E27FC236}">
                <a16:creationId xmlns:a16="http://schemas.microsoft.com/office/drawing/2014/main" id="{A845A8A1-5A8C-E220-73E1-6C3CBCE5EE80}"/>
              </a:ext>
            </a:extLst>
          </p:cNvPr>
          <p:cNvCxnSpPr>
            <a:cxnSpLocks/>
            <a:stCxn id="16" idx="2"/>
            <a:endCxn id="42" idx="1"/>
          </p:cNvCxnSpPr>
          <p:nvPr/>
        </p:nvCxnSpPr>
        <p:spPr>
          <a:xfrm rot="16200000" flipH="1">
            <a:off x="7918334" y="2340057"/>
            <a:ext cx="2254090" cy="538632"/>
          </a:xfrm>
          <a:prstGeom prst="bentConnector2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0C7619-702A-7D33-B81F-3C2E24BF2B07}"/>
              </a:ext>
            </a:extLst>
          </p:cNvPr>
          <p:cNvSpPr/>
          <p:nvPr/>
        </p:nvSpPr>
        <p:spPr>
          <a:xfrm>
            <a:off x="8560080" y="2057400"/>
            <a:ext cx="762674" cy="67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06AD6D3-CB65-8659-E42B-677B56152E8B}"/>
              </a:ext>
            </a:extLst>
          </p:cNvPr>
          <p:cNvSpPr/>
          <p:nvPr/>
        </p:nvSpPr>
        <p:spPr>
          <a:xfrm>
            <a:off x="8564443" y="2370975"/>
            <a:ext cx="493281" cy="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58124</TotalTime>
  <Words>2295</Words>
  <Application>Microsoft Macintosh PowerPoint</Application>
  <PresentationFormat>Widescreen</PresentationFormat>
  <Paragraphs>883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Sanchez Carmona, Pablo</cp:lastModifiedBy>
  <cp:revision>434</cp:revision>
  <dcterms:created xsi:type="dcterms:W3CDTF">2018-02-11T04:20:17Z</dcterms:created>
  <dcterms:modified xsi:type="dcterms:W3CDTF">2024-09-27T21:55:27Z</dcterms:modified>
  <cp:category/>
</cp:coreProperties>
</file>